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91"/>
  </p:notesMasterIdLst>
  <p:sldIdLst>
    <p:sldId id="280" r:id="rId2"/>
    <p:sldId id="257" r:id="rId3"/>
    <p:sldId id="293" r:id="rId4"/>
    <p:sldId id="258" r:id="rId5"/>
    <p:sldId id="314" r:id="rId6"/>
    <p:sldId id="371" r:id="rId7"/>
    <p:sldId id="372" r:id="rId8"/>
    <p:sldId id="259" r:id="rId9"/>
    <p:sldId id="310" r:id="rId10"/>
    <p:sldId id="260" r:id="rId11"/>
    <p:sldId id="311" r:id="rId12"/>
    <p:sldId id="312" r:id="rId13"/>
    <p:sldId id="313" r:id="rId14"/>
    <p:sldId id="315" r:id="rId15"/>
    <p:sldId id="265" r:id="rId16"/>
    <p:sldId id="294" r:id="rId17"/>
    <p:sldId id="281" r:id="rId18"/>
    <p:sldId id="295" r:id="rId19"/>
    <p:sldId id="321" r:id="rId20"/>
    <p:sldId id="319" r:id="rId21"/>
    <p:sldId id="343" r:id="rId22"/>
    <p:sldId id="373" r:id="rId23"/>
    <p:sldId id="374" r:id="rId24"/>
    <p:sldId id="376" r:id="rId25"/>
    <p:sldId id="378" r:id="rId26"/>
    <p:sldId id="375" r:id="rId27"/>
    <p:sldId id="282" r:id="rId28"/>
    <p:sldId id="322" r:id="rId29"/>
    <p:sldId id="323" r:id="rId30"/>
    <p:sldId id="324" r:id="rId31"/>
    <p:sldId id="266" r:id="rId32"/>
    <p:sldId id="325" r:id="rId33"/>
    <p:sldId id="268" r:id="rId34"/>
    <p:sldId id="289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269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64" r:id="rId57"/>
    <p:sldId id="365" r:id="rId58"/>
    <p:sldId id="366" r:id="rId59"/>
    <p:sldId id="367" r:id="rId60"/>
    <p:sldId id="368" r:id="rId61"/>
    <p:sldId id="369" r:id="rId62"/>
    <p:sldId id="362" r:id="rId63"/>
    <p:sldId id="361" r:id="rId64"/>
    <p:sldId id="363" r:id="rId65"/>
    <p:sldId id="270" r:id="rId66"/>
    <p:sldId id="290" r:id="rId67"/>
    <p:sldId id="291" r:id="rId68"/>
    <p:sldId id="275" r:id="rId69"/>
    <p:sldId id="292" r:id="rId70"/>
    <p:sldId id="274" r:id="rId71"/>
    <p:sldId id="287" r:id="rId72"/>
    <p:sldId id="379" r:id="rId73"/>
    <p:sldId id="380" r:id="rId74"/>
    <p:sldId id="334" r:id="rId75"/>
    <p:sldId id="333" r:id="rId76"/>
    <p:sldId id="335" r:id="rId77"/>
    <p:sldId id="336" r:id="rId78"/>
    <p:sldId id="288" r:id="rId79"/>
    <p:sldId id="273" r:id="rId80"/>
    <p:sldId id="296" r:id="rId81"/>
    <p:sldId id="337" r:id="rId82"/>
    <p:sldId id="338" r:id="rId83"/>
    <p:sldId id="339" r:id="rId84"/>
    <p:sldId id="345" r:id="rId85"/>
    <p:sldId id="278" r:id="rId86"/>
    <p:sldId id="370" r:id="rId87"/>
    <p:sldId id="303" r:id="rId88"/>
    <p:sldId id="304" r:id="rId89"/>
    <p:sldId id="305" r:id="rId9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eword" id="{ADE46247-9832-4E50-8B3E-DBDBF39DE484}">
          <p14:sldIdLst>
            <p14:sldId id="280"/>
            <p14:sldId id="257"/>
            <p14:sldId id="293"/>
          </p14:sldIdLst>
        </p14:section>
        <p14:section name="Introduction to Type Traits" id="{3026D842-9CFB-4F1D-9182-6D2A23DCBB44}">
          <p14:sldIdLst>
            <p14:sldId id="258"/>
            <p14:sldId id="314"/>
            <p14:sldId id="371"/>
            <p14:sldId id="372"/>
            <p14:sldId id="259"/>
            <p14:sldId id="310"/>
            <p14:sldId id="260"/>
            <p14:sldId id="311"/>
            <p14:sldId id="312"/>
            <p14:sldId id="313"/>
            <p14:sldId id="315"/>
            <p14:sldId id="265"/>
            <p14:sldId id="294"/>
          </p14:sldIdLst>
        </p14:section>
        <p14:section name="Template-based Implementations" id="{F239CBE0-E879-494B-BF2E-080C89A82769}">
          <p14:sldIdLst>
            <p14:sldId id="281"/>
            <p14:sldId id="295"/>
            <p14:sldId id="321"/>
            <p14:sldId id="319"/>
            <p14:sldId id="343"/>
            <p14:sldId id="373"/>
            <p14:sldId id="374"/>
            <p14:sldId id="376"/>
            <p14:sldId id="378"/>
            <p14:sldId id="375"/>
            <p14:sldId id="282"/>
            <p14:sldId id="322"/>
            <p14:sldId id="323"/>
            <p14:sldId id="324"/>
            <p14:sldId id="266"/>
            <p14:sldId id="325"/>
          </p14:sldIdLst>
        </p14:section>
        <p14:section name="Type traits implemented via compiler internals" id="{14D81395-E0D6-433C-AA36-AB9BCFDBB0E5}">
          <p14:sldIdLst>
            <p14:sldId id="268"/>
            <p14:sldId id="289"/>
            <p14:sldId id="326"/>
            <p14:sldId id="327"/>
            <p14:sldId id="328"/>
            <p14:sldId id="329"/>
            <p14:sldId id="330"/>
            <p14:sldId id="331"/>
            <p14:sldId id="332"/>
            <p14:sldId id="269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64"/>
            <p14:sldId id="365"/>
            <p14:sldId id="366"/>
            <p14:sldId id="367"/>
            <p14:sldId id="368"/>
            <p14:sldId id="369"/>
            <p14:sldId id="362"/>
            <p14:sldId id="361"/>
            <p14:sldId id="363"/>
            <p14:sldId id="270"/>
            <p14:sldId id="290"/>
            <p14:sldId id="291"/>
          </p14:sldIdLst>
        </p14:section>
        <p14:section name="Static Reflection" id="{9233172F-ED23-4D4A-9194-54A1BDA980DB}">
          <p14:sldIdLst>
            <p14:sldId id="275"/>
            <p14:sldId id="292"/>
            <p14:sldId id="274"/>
            <p14:sldId id="287"/>
            <p14:sldId id="379"/>
            <p14:sldId id="380"/>
            <p14:sldId id="334"/>
            <p14:sldId id="333"/>
            <p14:sldId id="335"/>
            <p14:sldId id="336"/>
            <p14:sldId id="288"/>
          </p14:sldIdLst>
        </p14:section>
        <p14:section name="Reflection and Type Traits" id="{6169143F-466D-440B-8816-9D018A3370E0}">
          <p14:sldIdLst>
            <p14:sldId id="273"/>
            <p14:sldId id="296"/>
            <p14:sldId id="337"/>
            <p14:sldId id="338"/>
            <p14:sldId id="339"/>
            <p14:sldId id="345"/>
          </p14:sldIdLst>
        </p14:section>
        <p14:section name="Summary and Future Directions" id="{D2C0667E-EE25-431A-9CDA-416071BC226E}">
          <p14:sldIdLst>
            <p14:sldId id="278"/>
            <p14:sldId id="370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93" autoAdjust="0"/>
  </p:normalViewPr>
  <p:slideViewPr>
    <p:cSldViewPr snapToGrid="0">
      <p:cViewPr varScale="1">
        <p:scale>
          <a:sx n="81" d="100"/>
          <a:sy n="81" d="100"/>
        </p:scale>
        <p:origin x="918" y="3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bloomberg/clang-p2996/blob/p2996/libcxx/include/experimental/meta" TargetMode="Externa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bloomberg/clang-p2996/blob/p2996/libcxx/include/experimental/meta" TargetMode="External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F7D3EF-BFF2-4307-9426-38AA78E30335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A229B5-6C07-42E8-893F-8A31655D15DE}">
      <dgm:prSet/>
      <dgm:spPr/>
      <dgm:t>
        <a:bodyPr/>
        <a:lstStyle/>
        <a:p>
          <a:r>
            <a:rPr lang="en-US"/>
            <a:t>Introduction to Type Traits</a:t>
          </a:r>
        </a:p>
      </dgm:t>
    </dgm:pt>
    <dgm:pt modelId="{AC37D597-D981-48BA-8ED6-EDDD5C29CB17}" type="parTrans" cxnId="{F4211D93-1A9A-414B-91B4-1F94424719DD}">
      <dgm:prSet/>
      <dgm:spPr/>
      <dgm:t>
        <a:bodyPr/>
        <a:lstStyle/>
        <a:p>
          <a:endParaRPr lang="en-US"/>
        </a:p>
      </dgm:t>
    </dgm:pt>
    <dgm:pt modelId="{E3AF4C00-4D1B-43BD-A605-98D51B2AF208}" type="sibTrans" cxnId="{F4211D93-1A9A-414B-91B4-1F94424719DD}">
      <dgm:prSet/>
      <dgm:spPr/>
      <dgm:t>
        <a:bodyPr/>
        <a:lstStyle/>
        <a:p>
          <a:endParaRPr lang="en-US"/>
        </a:p>
      </dgm:t>
    </dgm:pt>
    <dgm:pt modelId="{91DC6CA1-0368-4E13-953D-26E8B37BA8A6}">
      <dgm:prSet/>
      <dgm:spPr/>
      <dgm:t>
        <a:bodyPr/>
        <a:lstStyle/>
        <a:p>
          <a:r>
            <a:rPr lang="en-US" dirty="0"/>
            <a:t>Template-based Implementations</a:t>
          </a:r>
        </a:p>
      </dgm:t>
    </dgm:pt>
    <dgm:pt modelId="{089AF4AA-D076-4939-BCDE-1DDBB060370B}" type="parTrans" cxnId="{D1164F63-A06A-4C67-9816-0CA104976CC7}">
      <dgm:prSet/>
      <dgm:spPr/>
      <dgm:t>
        <a:bodyPr/>
        <a:lstStyle/>
        <a:p>
          <a:endParaRPr lang="en-US"/>
        </a:p>
      </dgm:t>
    </dgm:pt>
    <dgm:pt modelId="{603B154E-F033-46D7-95EC-09B80CCFA916}" type="sibTrans" cxnId="{D1164F63-A06A-4C67-9816-0CA104976CC7}">
      <dgm:prSet/>
      <dgm:spPr/>
      <dgm:t>
        <a:bodyPr/>
        <a:lstStyle/>
        <a:p>
          <a:endParaRPr lang="en-US"/>
        </a:p>
      </dgm:t>
    </dgm:pt>
    <dgm:pt modelId="{B3FD4C2D-DAD8-4099-AB34-3739365AC59C}">
      <dgm:prSet/>
      <dgm:spPr/>
      <dgm:t>
        <a:bodyPr/>
        <a:lstStyle/>
        <a:p>
          <a:r>
            <a:rPr lang="en-US" dirty="0"/>
            <a:t>Type Traits Implemented via Compiler Internals</a:t>
          </a:r>
        </a:p>
      </dgm:t>
    </dgm:pt>
    <dgm:pt modelId="{37E5DFA3-63BC-40E0-AF00-627DFE4B013A}" type="parTrans" cxnId="{53493416-4611-486C-A5A8-3BC624BB756A}">
      <dgm:prSet/>
      <dgm:spPr/>
      <dgm:t>
        <a:bodyPr/>
        <a:lstStyle/>
        <a:p>
          <a:endParaRPr lang="en-US"/>
        </a:p>
      </dgm:t>
    </dgm:pt>
    <dgm:pt modelId="{1E7D48AB-3C03-4643-856B-E6FE3A294ACC}" type="sibTrans" cxnId="{53493416-4611-486C-A5A8-3BC624BB756A}">
      <dgm:prSet/>
      <dgm:spPr/>
      <dgm:t>
        <a:bodyPr/>
        <a:lstStyle/>
        <a:p>
          <a:endParaRPr lang="en-US"/>
        </a:p>
      </dgm:t>
    </dgm:pt>
    <dgm:pt modelId="{DAE3C592-F14C-4046-B70A-60D43E27D6B4}">
      <dgm:prSet/>
      <dgm:spPr/>
      <dgm:t>
        <a:bodyPr/>
        <a:lstStyle/>
        <a:p>
          <a:r>
            <a:rPr lang="en-US" dirty="0"/>
            <a:t>Static Reflection</a:t>
          </a:r>
        </a:p>
      </dgm:t>
    </dgm:pt>
    <dgm:pt modelId="{83A89BDD-620D-4B84-A82B-41F57E08D82B}" type="parTrans" cxnId="{4D207C4F-A21E-46D9-80BF-5B7B84DF2A0D}">
      <dgm:prSet/>
      <dgm:spPr/>
      <dgm:t>
        <a:bodyPr/>
        <a:lstStyle/>
        <a:p>
          <a:endParaRPr lang="en-US"/>
        </a:p>
      </dgm:t>
    </dgm:pt>
    <dgm:pt modelId="{885F5F9D-4799-4B8F-B284-CB1A989E97CE}" type="sibTrans" cxnId="{4D207C4F-A21E-46D9-80BF-5B7B84DF2A0D}">
      <dgm:prSet/>
      <dgm:spPr/>
      <dgm:t>
        <a:bodyPr/>
        <a:lstStyle/>
        <a:p>
          <a:endParaRPr lang="en-US"/>
        </a:p>
      </dgm:t>
    </dgm:pt>
    <dgm:pt modelId="{C195D30C-47D8-4635-A28C-05E4ED6B239D}">
      <dgm:prSet/>
      <dgm:spPr/>
      <dgm:t>
        <a:bodyPr/>
        <a:lstStyle/>
        <a:p>
          <a:r>
            <a:rPr lang="en-US" dirty="0"/>
            <a:t>Reflection and Type Traits</a:t>
          </a:r>
        </a:p>
      </dgm:t>
    </dgm:pt>
    <dgm:pt modelId="{C1ED4ABE-7F0A-4AEB-9AC0-0AC66E91DBE2}" type="parTrans" cxnId="{F24654D1-0B68-43DB-9205-AE37E24E3C68}">
      <dgm:prSet/>
      <dgm:spPr/>
      <dgm:t>
        <a:bodyPr/>
        <a:lstStyle/>
        <a:p>
          <a:endParaRPr lang="en-US"/>
        </a:p>
      </dgm:t>
    </dgm:pt>
    <dgm:pt modelId="{087C2EE0-E878-4181-960D-DC43DDF39BC6}" type="sibTrans" cxnId="{F24654D1-0B68-43DB-9205-AE37E24E3C68}">
      <dgm:prSet/>
      <dgm:spPr/>
      <dgm:t>
        <a:bodyPr/>
        <a:lstStyle/>
        <a:p>
          <a:endParaRPr lang="en-US"/>
        </a:p>
      </dgm:t>
    </dgm:pt>
    <dgm:pt modelId="{328C0877-4005-4532-86A0-93E1705DABFA}">
      <dgm:prSet/>
      <dgm:spPr/>
      <dgm:t>
        <a:bodyPr/>
        <a:lstStyle/>
        <a:p>
          <a:r>
            <a:rPr lang="en-US" dirty="0"/>
            <a:t>Summary and Future Directions</a:t>
          </a:r>
        </a:p>
      </dgm:t>
    </dgm:pt>
    <dgm:pt modelId="{94D86F9F-D81F-4640-A6C6-C16349DEFA3B}" type="parTrans" cxnId="{650A200D-EAFF-4466-A425-DE03326BD44A}">
      <dgm:prSet/>
      <dgm:spPr/>
      <dgm:t>
        <a:bodyPr/>
        <a:lstStyle/>
        <a:p>
          <a:endParaRPr lang="en-US"/>
        </a:p>
      </dgm:t>
    </dgm:pt>
    <dgm:pt modelId="{4017FD1B-D629-44B2-BEAB-896C30E96328}" type="sibTrans" cxnId="{650A200D-EAFF-4466-A425-DE03326BD44A}">
      <dgm:prSet/>
      <dgm:spPr/>
      <dgm:t>
        <a:bodyPr/>
        <a:lstStyle/>
        <a:p>
          <a:endParaRPr lang="en-US"/>
        </a:p>
      </dgm:t>
    </dgm:pt>
    <dgm:pt modelId="{D7BC38A9-DCAE-4A2C-B7E2-675CE3993812}" type="pres">
      <dgm:prSet presAssocID="{C1F7D3EF-BFF2-4307-9426-38AA78E30335}" presName="linear" presStyleCnt="0">
        <dgm:presLayoutVars>
          <dgm:animLvl val="lvl"/>
          <dgm:resizeHandles val="exact"/>
        </dgm:presLayoutVars>
      </dgm:prSet>
      <dgm:spPr/>
    </dgm:pt>
    <dgm:pt modelId="{48010BAB-F059-4B8A-8189-79E1DA808B8D}" type="pres">
      <dgm:prSet presAssocID="{65A229B5-6C07-42E8-893F-8A31655D15D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E5CCFF5-47B3-41B7-BC9C-664D6464569B}" type="pres">
      <dgm:prSet presAssocID="{E3AF4C00-4D1B-43BD-A605-98D51B2AF208}" presName="spacer" presStyleCnt="0"/>
      <dgm:spPr/>
    </dgm:pt>
    <dgm:pt modelId="{837B1983-8067-403A-A53D-37F42BAC0F83}" type="pres">
      <dgm:prSet presAssocID="{91DC6CA1-0368-4E13-953D-26E8B37BA8A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0CE33C-C4B1-4994-B562-2266BC621C54}" type="pres">
      <dgm:prSet presAssocID="{603B154E-F033-46D7-95EC-09B80CCFA916}" presName="spacer" presStyleCnt="0"/>
      <dgm:spPr/>
    </dgm:pt>
    <dgm:pt modelId="{49C0CABE-1C7C-4C57-9C33-D12B3E7A9468}" type="pres">
      <dgm:prSet presAssocID="{B3FD4C2D-DAD8-4099-AB34-3739365AC59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4B61A9B-5213-4E02-9F65-6AFB49C13CA9}" type="pres">
      <dgm:prSet presAssocID="{1E7D48AB-3C03-4643-856B-E6FE3A294ACC}" presName="spacer" presStyleCnt="0"/>
      <dgm:spPr/>
    </dgm:pt>
    <dgm:pt modelId="{E7966182-2660-4764-9100-2444E8B77D33}" type="pres">
      <dgm:prSet presAssocID="{DAE3C592-F14C-4046-B70A-60D43E27D6B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21B532E-4587-4B5E-B42D-086861CB43DC}" type="pres">
      <dgm:prSet presAssocID="{885F5F9D-4799-4B8F-B284-CB1A989E97CE}" presName="spacer" presStyleCnt="0"/>
      <dgm:spPr/>
    </dgm:pt>
    <dgm:pt modelId="{DD3F25C2-19D1-45B6-9582-2A879D67BAD5}" type="pres">
      <dgm:prSet presAssocID="{C195D30C-47D8-4635-A28C-05E4ED6B239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C487A60-FA64-4DF2-AD3A-24D67E651B8B}" type="pres">
      <dgm:prSet presAssocID="{087C2EE0-E878-4181-960D-DC43DDF39BC6}" presName="spacer" presStyleCnt="0"/>
      <dgm:spPr/>
    </dgm:pt>
    <dgm:pt modelId="{9A138D58-A933-47EE-903D-2119941F7064}" type="pres">
      <dgm:prSet presAssocID="{328C0877-4005-4532-86A0-93E1705DAB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50A200D-EAFF-4466-A425-DE03326BD44A}" srcId="{C1F7D3EF-BFF2-4307-9426-38AA78E30335}" destId="{328C0877-4005-4532-86A0-93E1705DABFA}" srcOrd="5" destOrd="0" parTransId="{94D86F9F-D81F-4640-A6C6-C16349DEFA3B}" sibTransId="{4017FD1B-D629-44B2-BEAB-896C30E96328}"/>
    <dgm:cxn modelId="{38FD040E-ADDB-457C-BCD1-C025E98DEDA0}" type="presOf" srcId="{DAE3C592-F14C-4046-B70A-60D43E27D6B4}" destId="{E7966182-2660-4764-9100-2444E8B77D33}" srcOrd="0" destOrd="0" presId="urn:microsoft.com/office/officeart/2005/8/layout/vList2"/>
    <dgm:cxn modelId="{53493416-4611-486C-A5A8-3BC624BB756A}" srcId="{C1F7D3EF-BFF2-4307-9426-38AA78E30335}" destId="{B3FD4C2D-DAD8-4099-AB34-3739365AC59C}" srcOrd="2" destOrd="0" parTransId="{37E5DFA3-63BC-40E0-AF00-627DFE4B013A}" sibTransId="{1E7D48AB-3C03-4643-856B-E6FE3A294ACC}"/>
    <dgm:cxn modelId="{F0908C21-8525-4D46-90A7-64D97BAC9C66}" type="presOf" srcId="{65A229B5-6C07-42E8-893F-8A31655D15DE}" destId="{48010BAB-F059-4B8A-8189-79E1DA808B8D}" srcOrd="0" destOrd="0" presId="urn:microsoft.com/office/officeart/2005/8/layout/vList2"/>
    <dgm:cxn modelId="{3C7A652A-40FA-49CF-893E-F1B18086B6A5}" type="presOf" srcId="{B3FD4C2D-DAD8-4099-AB34-3739365AC59C}" destId="{49C0CABE-1C7C-4C57-9C33-D12B3E7A9468}" srcOrd="0" destOrd="0" presId="urn:microsoft.com/office/officeart/2005/8/layout/vList2"/>
    <dgm:cxn modelId="{D1164F63-A06A-4C67-9816-0CA104976CC7}" srcId="{C1F7D3EF-BFF2-4307-9426-38AA78E30335}" destId="{91DC6CA1-0368-4E13-953D-26E8B37BA8A6}" srcOrd="1" destOrd="0" parTransId="{089AF4AA-D076-4939-BCDE-1DDBB060370B}" sibTransId="{603B154E-F033-46D7-95EC-09B80CCFA916}"/>
    <dgm:cxn modelId="{6F66EF69-593E-4077-866C-6076CA7CD34A}" type="presOf" srcId="{91DC6CA1-0368-4E13-953D-26E8B37BA8A6}" destId="{837B1983-8067-403A-A53D-37F42BAC0F83}" srcOrd="0" destOrd="0" presId="urn:microsoft.com/office/officeart/2005/8/layout/vList2"/>
    <dgm:cxn modelId="{D0B1BC4B-CE6C-4C3C-A48A-AB01E50E4A12}" type="presOf" srcId="{C195D30C-47D8-4635-A28C-05E4ED6B239D}" destId="{DD3F25C2-19D1-45B6-9582-2A879D67BAD5}" srcOrd="0" destOrd="0" presId="urn:microsoft.com/office/officeart/2005/8/layout/vList2"/>
    <dgm:cxn modelId="{4D207C4F-A21E-46D9-80BF-5B7B84DF2A0D}" srcId="{C1F7D3EF-BFF2-4307-9426-38AA78E30335}" destId="{DAE3C592-F14C-4046-B70A-60D43E27D6B4}" srcOrd="3" destOrd="0" parTransId="{83A89BDD-620D-4B84-A82B-41F57E08D82B}" sibTransId="{885F5F9D-4799-4B8F-B284-CB1A989E97CE}"/>
    <dgm:cxn modelId="{D5E42375-A5BB-4EAB-8D2E-36E33D7E8547}" type="presOf" srcId="{328C0877-4005-4532-86A0-93E1705DABFA}" destId="{9A138D58-A933-47EE-903D-2119941F7064}" srcOrd="0" destOrd="0" presId="urn:microsoft.com/office/officeart/2005/8/layout/vList2"/>
    <dgm:cxn modelId="{F4211D93-1A9A-414B-91B4-1F94424719DD}" srcId="{C1F7D3EF-BFF2-4307-9426-38AA78E30335}" destId="{65A229B5-6C07-42E8-893F-8A31655D15DE}" srcOrd="0" destOrd="0" parTransId="{AC37D597-D981-48BA-8ED6-EDDD5C29CB17}" sibTransId="{E3AF4C00-4D1B-43BD-A605-98D51B2AF208}"/>
    <dgm:cxn modelId="{7F7A90A0-F21A-4D87-A58B-D1E9564DACE4}" type="presOf" srcId="{C1F7D3EF-BFF2-4307-9426-38AA78E30335}" destId="{D7BC38A9-DCAE-4A2C-B7E2-675CE3993812}" srcOrd="0" destOrd="0" presId="urn:microsoft.com/office/officeart/2005/8/layout/vList2"/>
    <dgm:cxn modelId="{F24654D1-0B68-43DB-9205-AE37E24E3C68}" srcId="{C1F7D3EF-BFF2-4307-9426-38AA78E30335}" destId="{C195D30C-47D8-4635-A28C-05E4ED6B239D}" srcOrd="4" destOrd="0" parTransId="{C1ED4ABE-7F0A-4AEB-9AC0-0AC66E91DBE2}" sibTransId="{087C2EE0-E878-4181-960D-DC43DDF39BC6}"/>
    <dgm:cxn modelId="{69AC9DAC-6456-460B-9D6A-53B18789124B}" type="presParOf" srcId="{D7BC38A9-DCAE-4A2C-B7E2-675CE3993812}" destId="{48010BAB-F059-4B8A-8189-79E1DA808B8D}" srcOrd="0" destOrd="0" presId="urn:microsoft.com/office/officeart/2005/8/layout/vList2"/>
    <dgm:cxn modelId="{F74B2B15-66D1-44F5-A4B7-4C0730F351D6}" type="presParOf" srcId="{D7BC38A9-DCAE-4A2C-B7E2-675CE3993812}" destId="{8E5CCFF5-47B3-41B7-BC9C-664D6464569B}" srcOrd="1" destOrd="0" presId="urn:microsoft.com/office/officeart/2005/8/layout/vList2"/>
    <dgm:cxn modelId="{79A7BE1F-929D-4F17-8ECC-7BC9A170AF77}" type="presParOf" srcId="{D7BC38A9-DCAE-4A2C-B7E2-675CE3993812}" destId="{837B1983-8067-403A-A53D-37F42BAC0F83}" srcOrd="2" destOrd="0" presId="urn:microsoft.com/office/officeart/2005/8/layout/vList2"/>
    <dgm:cxn modelId="{5CAAA25C-C040-47F8-9D29-C80649212452}" type="presParOf" srcId="{D7BC38A9-DCAE-4A2C-B7E2-675CE3993812}" destId="{2F0CE33C-C4B1-4994-B562-2266BC621C54}" srcOrd="3" destOrd="0" presId="urn:microsoft.com/office/officeart/2005/8/layout/vList2"/>
    <dgm:cxn modelId="{3C8D42B1-A154-4D93-B047-47E0C1B10EF2}" type="presParOf" srcId="{D7BC38A9-DCAE-4A2C-B7E2-675CE3993812}" destId="{49C0CABE-1C7C-4C57-9C33-D12B3E7A9468}" srcOrd="4" destOrd="0" presId="urn:microsoft.com/office/officeart/2005/8/layout/vList2"/>
    <dgm:cxn modelId="{160739EB-E706-4178-A232-68C7C7723E78}" type="presParOf" srcId="{D7BC38A9-DCAE-4A2C-B7E2-675CE3993812}" destId="{94B61A9B-5213-4E02-9F65-6AFB49C13CA9}" srcOrd="5" destOrd="0" presId="urn:microsoft.com/office/officeart/2005/8/layout/vList2"/>
    <dgm:cxn modelId="{F85DBFC9-1421-42FA-A636-8F7718BC0598}" type="presParOf" srcId="{D7BC38A9-DCAE-4A2C-B7E2-675CE3993812}" destId="{E7966182-2660-4764-9100-2444E8B77D33}" srcOrd="6" destOrd="0" presId="urn:microsoft.com/office/officeart/2005/8/layout/vList2"/>
    <dgm:cxn modelId="{1A7AB3DE-3174-45C1-B307-D55D1705D901}" type="presParOf" srcId="{D7BC38A9-DCAE-4A2C-B7E2-675CE3993812}" destId="{C21B532E-4587-4B5E-B42D-086861CB43DC}" srcOrd="7" destOrd="0" presId="urn:microsoft.com/office/officeart/2005/8/layout/vList2"/>
    <dgm:cxn modelId="{8D25FE7E-955C-4B6D-9195-B03A16761801}" type="presParOf" srcId="{D7BC38A9-DCAE-4A2C-B7E2-675CE3993812}" destId="{DD3F25C2-19D1-45B6-9582-2A879D67BAD5}" srcOrd="8" destOrd="0" presId="urn:microsoft.com/office/officeart/2005/8/layout/vList2"/>
    <dgm:cxn modelId="{18F3645D-07B7-4FA7-9D8C-E081F4CD37FD}" type="presParOf" srcId="{D7BC38A9-DCAE-4A2C-B7E2-675CE3993812}" destId="{5C487A60-FA64-4DF2-AD3A-24D67E651B8B}" srcOrd="9" destOrd="0" presId="urn:microsoft.com/office/officeart/2005/8/layout/vList2"/>
    <dgm:cxn modelId="{5D717936-C747-43A0-BA36-FE92C6B0B725}" type="presParOf" srcId="{D7BC38A9-DCAE-4A2C-B7E2-675CE3993812}" destId="{9A138D58-A933-47EE-903D-2119941F706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BA53645-3307-437D-8E1C-14B0B3244479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7623D489-604C-447E-9E1C-2068C40507CF}">
      <dgm:prSet/>
      <dgm:spPr/>
      <dgm:t>
        <a:bodyPr/>
        <a:lstStyle/>
        <a:p>
          <a:r>
            <a:rPr lang="en-US" dirty="0"/>
            <a:t>Templates</a:t>
          </a:r>
          <a:endParaRPr lang="en-IL" dirty="0"/>
        </a:p>
      </dgm:t>
    </dgm:pt>
    <dgm:pt modelId="{4F2F1A13-9207-4759-9A72-83A858B3EB1E}" type="parTrans" cxnId="{CC48876D-77D6-46CD-9043-2FCEA01B7065}">
      <dgm:prSet/>
      <dgm:spPr/>
      <dgm:t>
        <a:bodyPr/>
        <a:lstStyle/>
        <a:p>
          <a:endParaRPr lang="LID4096"/>
        </a:p>
      </dgm:t>
    </dgm:pt>
    <dgm:pt modelId="{F9A7D97D-4323-4730-84BF-165754636E05}" type="sibTrans" cxnId="{CC48876D-77D6-46CD-9043-2FCEA01B7065}">
      <dgm:prSet/>
      <dgm:spPr/>
      <dgm:t>
        <a:bodyPr/>
        <a:lstStyle/>
        <a:p>
          <a:endParaRPr lang="LID4096"/>
        </a:p>
      </dgm:t>
    </dgm:pt>
    <dgm:pt modelId="{CE61E8E7-F699-487F-B994-21C26ECE496E}">
      <dgm:prSet/>
      <dgm:spPr/>
      <dgm:t>
        <a:bodyPr/>
        <a:lstStyle/>
        <a:p>
          <a:r>
            <a:rPr lang="en-US"/>
            <a:t>Intrinsics</a:t>
          </a:r>
          <a:endParaRPr lang="en-IL"/>
        </a:p>
      </dgm:t>
    </dgm:pt>
    <dgm:pt modelId="{73FA07E4-CEF2-4F11-A19D-669BC36FAE08}" type="parTrans" cxnId="{947F0891-E839-4E12-B1EB-1709838EBC09}">
      <dgm:prSet/>
      <dgm:spPr/>
      <dgm:t>
        <a:bodyPr/>
        <a:lstStyle/>
        <a:p>
          <a:endParaRPr lang="LID4096"/>
        </a:p>
      </dgm:t>
    </dgm:pt>
    <dgm:pt modelId="{8491E469-13C2-4A51-9F58-5B7E040D76C2}" type="sibTrans" cxnId="{947F0891-E839-4E12-B1EB-1709838EBC09}">
      <dgm:prSet/>
      <dgm:spPr/>
      <dgm:t>
        <a:bodyPr/>
        <a:lstStyle/>
        <a:p>
          <a:endParaRPr lang="LID4096"/>
        </a:p>
      </dgm:t>
    </dgm:pt>
    <dgm:pt modelId="{7129C23B-4466-4BB9-8A95-50FE38DCF9DC}">
      <dgm:prSet/>
      <dgm:spPr/>
      <dgm:t>
        <a:bodyPr/>
        <a:lstStyle/>
        <a:p>
          <a:r>
            <a:rPr lang="en-US" dirty="0"/>
            <a:t>Mixed</a:t>
          </a:r>
        </a:p>
      </dgm:t>
    </dgm:pt>
    <dgm:pt modelId="{20AFD4A7-A884-41A4-9305-BB11D1B6D617}" type="parTrans" cxnId="{8B7CDE8A-AEB5-4583-9E32-78AEAE20EEAD}">
      <dgm:prSet/>
      <dgm:spPr/>
      <dgm:t>
        <a:bodyPr/>
        <a:lstStyle/>
        <a:p>
          <a:endParaRPr lang="LID4096"/>
        </a:p>
      </dgm:t>
    </dgm:pt>
    <dgm:pt modelId="{F35BA061-EFF8-485C-ACBB-37A37F0CA975}" type="sibTrans" cxnId="{8B7CDE8A-AEB5-4583-9E32-78AEAE20EEAD}">
      <dgm:prSet/>
      <dgm:spPr/>
      <dgm:t>
        <a:bodyPr/>
        <a:lstStyle/>
        <a:p>
          <a:endParaRPr lang="LID4096"/>
        </a:p>
      </dgm:t>
    </dgm:pt>
    <dgm:pt modelId="{60F581BF-1513-4A7A-8B00-9D32F19907D5}" type="pres">
      <dgm:prSet presAssocID="{0BA53645-3307-437D-8E1C-14B0B324447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6115216-C3D4-42F6-8C75-958D8ABFB6C8}" type="pres">
      <dgm:prSet presAssocID="{0BA53645-3307-437D-8E1C-14B0B3244479}" presName="cycle" presStyleCnt="0"/>
      <dgm:spPr/>
    </dgm:pt>
    <dgm:pt modelId="{D04116B2-DD98-45BD-9D72-151DAF37B420}" type="pres">
      <dgm:prSet presAssocID="{0BA53645-3307-437D-8E1C-14B0B3244479}" presName="centerShape" presStyleCnt="0"/>
      <dgm:spPr/>
    </dgm:pt>
    <dgm:pt modelId="{27AE869B-B7DF-4745-BBB3-565624A2B2BD}" type="pres">
      <dgm:prSet presAssocID="{0BA53645-3307-437D-8E1C-14B0B3244479}" presName="connSite" presStyleLbl="node1" presStyleIdx="0" presStyleCnt="4"/>
      <dgm:spPr/>
    </dgm:pt>
    <dgm:pt modelId="{3C9E5EF1-2C97-43E0-8128-D2BE81F229D7}" type="pres">
      <dgm:prSet presAssocID="{0BA53645-3307-437D-8E1C-14B0B3244479}" presName="visible" presStyleLbl="node1" presStyleIdx="0" presStyleCnt="4" custLinFactNeighborX="-32179" custLinFactNeighborY="-3105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ose-up of chess pieces on a chessboard"/>
        </a:ext>
      </dgm:extLst>
    </dgm:pt>
    <dgm:pt modelId="{59517515-1F70-443B-BF12-881E1FAB482F}" type="pres">
      <dgm:prSet presAssocID="{4F2F1A13-9207-4759-9A72-83A858B3EB1E}" presName="Name25" presStyleLbl="parChTrans1D1" presStyleIdx="0" presStyleCnt="3"/>
      <dgm:spPr/>
    </dgm:pt>
    <dgm:pt modelId="{EECD0CC4-251E-4A4C-A200-07FC01527D4E}" type="pres">
      <dgm:prSet presAssocID="{7623D489-604C-447E-9E1C-2068C40507CF}" presName="node" presStyleCnt="0"/>
      <dgm:spPr/>
    </dgm:pt>
    <dgm:pt modelId="{54F658E9-CF08-4C73-A159-B41E7FD9220B}" type="pres">
      <dgm:prSet presAssocID="{7623D489-604C-447E-9E1C-2068C40507CF}" presName="parentNode" presStyleLbl="node1" presStyleIdx="1" presStyleCnt="4" custLinFactNeighborX="-2970" custLinFactNeighborY="43379">
        <dgm:presLayoutVars>
          <dgm:chMax val="1"/>
          <dgm:bulletEnabled val="1"/>
        </dgm:presLayoutVars>
      </dgm:prSet>
      <dgm:spPr/>
    </dgm:pt>
    <dgm:pt modelId="{B3EEBC0B-3F0E-4215-9152-CD504A345ED2}" type="pres">
      <dgm:prSet presAssocID="{7623D489-604C-447E-9E1C-2068C40507CF}" presName="childNode" presStyleLbl="revTx" presStyleIdx="0" presStyleCnt="0">
        <dgm:presLayoutVars>
          <dgm:bulletEnabled val="1"/>
        </dgm:presLayoutVars>
      </dgm:prSet>
      <dgm:spPr/>
    </dgm:pt>
    <dgm:pt modelId="{6B77F7A6-986C-4C8F-9489-035B5BE8C525}" type="pres">
      <dgm:prSet presAssocID="{73FA07E4-CEF2-4F11-A19D-669BC36FAE08}" presName="Name25" presStyleLbl="parChTrans1D1" presStyleIdx="1" presStyleCnt="3"/>
      <dgm:spPr/>
    </dgm:pt>
    <dgm:pt modelId="{D518FEA9-E71A-49E2-8C6F-F934CC6FA59F}" type="pres">
      <dgm:prSet presAssocID="{CE61E8E7-F699-487F-B994-21C26ECE496E}" presName="node" presStyleCnt="0"/>
      <dgm:spPr/>
    </dgm:pt>
    <dgm:pt modelId="{8B386553-6E83-4121-8AAC-49F65B0F6918}" type="pres">
      <dgm:prSet presAssocID="{CE61E8E7-F699-487F-B994-21C26ECE496E}" presName="parentNode" presStyleLbl="node1" presStyleIdx="2" presStyleCnt="4" custLinFactNeighborX="-34013" custLinFactNeighborY="52667">
        <dgm:presLayoutVars>
          <dgm:chMax val="1"/>
          <dgm:bulletEnabled val="1"/>
        </dgm:presLayoutVars>
      </dgm:prSet>
      <dgm:spPr/>
    </dgm:pt>
    <dgm:pt modelId="{055E6046-BB93-41D8-A6BC-3C312EB9EB91}" type="pres">
      <dgm:prSet presAssocID="{CE61E8E7-F699-487F-B994-21C26ECE496E}" presName="childNode" presStyleLbl="revTx" presStyleIdx="0" presStyleCnt="0">
        <dgm:presLayoutVars>
          <dgm:bulletEnabled val="1"/>
        </dgm:presLayoutVars>
      </dgm:prSet>
      <dgm:spPr/>
    </dgm:pt>
    <dgm:pt modelId="{78476C5F-4068-4BAE-B50F-BC1653BCD589}" type="pres">
      <dgm:prSet presAssocID="{20AFD4A7-A884-41A4-9305-BB11D1B6D617}" presName="Name25" presStyleLbl="parChTrans1D1" presStyleIdx="2" presStyleCnt="3"/>
      <dgm:spPr/>
    </dgm:pt>
    <dgm:pt modelId="{99E9D804-1B24-4C48-A348-B7710FB97F72}" type="pres">
      <dgm:prSet presAssocID="{7129C23B-4466-4BB9-8A95-50FE38DCF9DC}" presName="node" presStyleCnt="0"/>
      <dgm:spPr/>
    </dgm:pt>
    <dgm:pt modelId="{029FC844-D776-4F41-9EA0-1F30A2AD5623}" type="pres">
      <dgm:prSet presAssocID="{7129C23B-4466-4BB9-8A95-50FE38DCF9DC}" presName="parentNode" presStyleLbl="node1" presStyleIdx="3" presStyleCnt="4" custLinFactY="-32742" custLinFactNeighborX="42106" custLinFactNeighborY="-100000">
        <dgm:presLayoutVars>
          <dgm:chMax val="1"/>
          <dgm:bulletEnabled val="1"/>
        </dgm:presLayoutVars>
      </dgm:prSet>
      <dgm:spPr/>
    </dgm:pt>
    <dgm:pt modelId="{F6EDC63A-F07E-4245-B35F-CA652CB6AA9A}" type="pres">
      <dgm:prSet presAssocID="{7129C23B-4466-4BB9-8A95-50FE38DCF9DC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ED2F7B27-60C8-4F4D-B5B0-7F0ACB862926}" type="presOf" srcId="{20AFD4A7-A884-41A4-9305-BB11D1B6D617}" destId="{78476C5F-4068-4BAE-B50F-BC1653BCD589}" srcOrd="0" destOrd="0" presId="urn:microsoft.com/office/officeart/2005/8/layout/radial2"/>
    <dgm:cxn modelId="{03BEF12F-E6B3-4926-8D1A-34F9C94811A0}" type="presOf" srcId="{0BA53645-3307-437D-8E1C-14B0B3244479}" destId="{60F581BF-1513-4A7A-8B00-9D32F19907D5}" srcOrd="0" destOrd="0" presId="urn:microsoft.com/office/officeart/2005/8/layout/radial2"/>
    <dgm:cxn modelId="{CC48876D-77D6-46CD-9043-2FCEA01B7065}" srcId="{0BA53645-3307-437D-8E1C-14B0B3244479}" destId="{7623D489-604C-447E-9E1C-2068C40507CF}" srcOrd="0" destOrd="0" parTransId="{4F2F1A13-9207-4759-9A72-83A858B3EB1E}" sibTransId="{F9A7D97D-4323-4730-84BF-165754636E05}"/>
    <dgm:cxn modelId="{4D331A78-56CD-421A-A3A2-EA468D101D75}" type="presOf" srcId="{CE61E8E7-F699-487F-B994-21C26ECE496E}" destId="{8B386553-6E83-4121-8AAC-49F65B0F6918}" srcOrd="0" destOrd="0" presId="urn:microsoft.com/office/officeart/2005/8/layout/radial2"/>
    <dgm:cxn modelId="{46536982-3CAC-4192-9B64-C6C4939325E2}" type="presOf" srcId="{7129C23B-4466-4BB9-8A95-50FE38DCF9DC}" destId="{029FC844-D776-4F41-9EA0-1F30A2AD5623}" srcOrd="0" destOrd="0" presId="urn:microsoft.com/office/officeart/2005/8/layout/radial2"/>
    <dgm:cxn modelId="{8B7CDE8A-AEB5-4583-9E32-78AEAE20EEAD}" srcId="{0BA53645-3307-437D-8E1C-14B0B3244479}" destId="{7129C23B-4466-4BB9-8A95-50FE38DCF9DC}" srcOrd="2" destOrd="0" parTransId="{20AFD4A7-A884-41A4-9305-BB11D1B6D617}" sibTransId="{F35BA061-EFF8-485C-ACBB-37A37F0CA975}"/>
    <dgm:cxn modelId="{947F0891-E839-4E12-B1EB-1709838EBC09}" srcId="{0BA53645-3307-437D-8E1C-14B0B3244479}" destId="{CE61E8E7-F699-487F-B994-21C26ECE496E}" srcOrd="1" destOrd="0" parTransId="{73FA07E4-CEF2-4F11-A19D-669BC36FAE08}" sibTransId="{8491E469-13C2-4A51-9F58-5B7E040D76C2}"/>
    <dgm:cxn modelId="{F99FD7D1-D354-49DA-BAA3-52330D46E595}" type="presOf" srcId="{7623D489-604C-447E-9E1C-2068C40507CF}" destId="{54F658E9-CF08-4C73-A159-B41E7FD9220B}" srcOrd="0" destOrd="0" presId="urn:microsoft.com/office/officeart/2005/8/layout/radial2"/>
    <dgm:cxn modelId="{AF63D9EA-EB10-4B39-AFBB-01A900AE0CA1}" type="presOf" srcId="{4F2F1A13-9207-4759-9A72-83A858B3EB1E}" destId="{59517515-1F70-443B-BF12-881E1FAB482F}" srcOrd="0" destOrd="0" presId="urn:microsoft.com/office/officeart/2005/8/layout/radial2"/>
    <dgm:cxn modelId="{7C6040F6-C124-4CEF-9800-CD29C5EEAF6A}" type="presOf" srcId="{73FA07E4-CEF2-4F11-A19D-669BC36FAE08}" destId="{6B77F7A6-986C-4C8F-9489-035B5BE8C525}" srcOrd="0" destOrd="0" presId="urn:microsoft.com/office/officeart/2005/8/layout/radial2"/>
    <dgm:cxn modelId="{C81036E7-71A3-460C-9B55-964728FED588}" type="presParOf" srcId="{60F581BF-1513-4A7A-8B00-9D32F19907D5}" destId="{26115216-C3D4-42F6-8C75-958D8ABFB6C8}" srcOrd="0" destOrd="0" presId="urn:microsoft.com/office/officeart/2005/8/layout/radial2"/>
    <dgm:cxn modelId="{54055B14-C1B7-4490-8B9C-48275E476488}" type="presParOf" srcId="{26115216-C3D4-42F6-8C75-958D8ABFB6C8}" destId="{D04116B2-DD98-45BD-9D72-151DAF37B420}" srcOrd="0" destOrd="0" presId="urn:microsoft.com/office/officeart/2005/8/layout/radial2"/>
    <dgm:cxn modelId="{81AE38C6-DA9C-48C9-BC09-FBC00D22953C}" type="presParOf" srcId="{D04116B2-DD98-45BD-9D72-151DAF37B420}" destId="{27AE869B-B7DF-4745-BBB3-565624A2B2BD}" srcOrd="0" destOrd="0" presId="urn:microsoft.com/office/officeart/2005/8/layout/radial2"/>
    <dgm:cxn modelId="{9B30C3A2-5C28-4658-A925-8716117247C1}" type="presParOf" srcId="{D04116B2-DD98-45BD-9D72-151DAF37B420}" destId="{3C9E5EF1-2C97-43E0-8128-D2BE81F229D7}" srcOrd="1" destOrd="0" presId="urn:microsoft.com/office/officeart/2005/8/layout/radial2"/>
    <dgm:cxn modelId="{25ABF22B-5940-40CF-80BA-EBECC5DFF844}" type="presParOf" srcId="{26115216-C3D4-42F6-8C75-958D8ABFB6C8}" destId="{59517515-1F70-443B-BF12-881E1FAB482F}" srcOrd="1" destOrd="0" presId="urn:microsoft.com/office/officeart/2005/8/layout/radial2"/>
    <dgm:cxn modelId="{72631572-9518-4389-A2BF-1DDD876E0C42}" type="presParOf" srcId="{26115216-C3D4-42F6-8C75-958D8ABFB6C8}" destId="{EECD0CC4-251E-4A4C-A200-07FC01527D4E}" srcOrd="2" destOrd="0" presId="urn:microsoft.com/office/officeart/2005/8/layout/radial2"/>
    <dgm:cxn modelId="{0A0C04BB-AEB5-4DB1-B566-33C380EA2869}" type="presParOf" srcId="{EECD0CC4-251E-4A4C-A200-07FC01527D4E}" destId="{54F658E9-CF08-4C73-A159-B41E7FD9220B}" srcOrd="0" destOrd="0" presId="urn:microsoft.com/office/officeart/2005/8/layout/radial2"/>
    <dgm:cxn modelId="{0C4E0072-B348-437C-8806-9F4EC1FC5A52}" type="presParOf" srcId="{EECD0CC4-251E-4A4C-A200-07FC01527D4E}" destId="{B3EEBC0B-3F0E-4215-9152-CD504A345ED2}" srcOrd="1" destOrd="0" presId="urn:microsoft.com/office/officeart/2005/8/layout/radial2"/>
    <dgm:cxn modelId="{8E84C298-EFF1-461B-BBAF-6B948E0D2FE0}" type="presParOf" srcId="{26115216-C3D4-42F6-8C75-958D8ABFB6C8}" destId="{6B77F7A6-986C-4C8F-9489-035B5BE8C525}" srcOrd="3" destOrd="0" presId="urn:microsoft.com/office/officeart/2005/8/layout/radial2"/>
    <dgm:cxn modelId="{1F5FFD00-7A38-4433-BDA5-B38EDE86F35A}" type="presParOf" srcId="{26115216-C3D4-42F6-8C75-958D8ABFB6C8}" destId="{D518FEA9-E71A-49E2-8C6F-F934CC6FA59F}" srcOrd="4" destOrd="0" presId="urn:microsoft.com/office/officeart/2005/8/layout/radial2"/>
    <dgm:cxn modelId="{703F0643-1EA7-43EE-AA1C-6B1BBD70928B}" type="presParOf" srcId="{D518FEA9-E71A-49E2-8C6F-F934CC6FA59F}" destId="{8B386553-6E83-4121-8AAC-49F65B0F6918}" srcOrd="0" destOrd="0" presId="urn:microsoft.com/office/officeart/2005/8/layout/radial2"/>
    <dgm:cxn modelId="{60A44D19-CC3C-482E-99DC-EA17E9AD2E4A}" type="presParOf" srcId="{D518FEA9-E71A-49E2-8C6F-F934CC6FA59F}" destId="{055E6046-BB93-41D8-A6BC-3C312EB9EB91}" srcOrd="1" destOrd="0" presId="urn:microsoft.com/office/officeart/2005/8/layout/radial2"/>
    <dgm:cxn modelId="{A8178E31-29F5-4402-BC25-E99C9550869D}" type="presParOf" srcId="{26115216-C3D4-42F6-8C75-958D8ABFB6C8}" destId="{78476C5F-4068-4BAE-B50F-BC1653BCD589}" srcOrd="5" destOrd="0" presId="urn:microsoft.com/office/officeart/2005/8/layout/radial2"/>
    <dgm:cxn modelId="{76A21AD6-B69B-4578-BDE6-31BE91972315}" type="presParOf" srcId="{26115216-C3D4-42F6-8C75-958D8ABFB6C8}" destId="{99E9D804-1B24-4C48-A348-B7710FB97F72}" srcOrd="6" destOrd="0" presId="urn:microsoft.com/office/officeart/2005/8/layout/radial2"/>
    <dgm:cxn modelId="{A04BF4DE-89DC-498B-847D-BAFC2EEAC222}" type="presParOf" srcId="{99E9D804-1B24-4C48-A348-B7710FB97F72}" destId="{029FC844-D776-4F41-9EA0-1F30A2AD5623}" srcOrd="0" destOrd="0" presId="urn:microsoft.com/office/officeart/2005/8/layout/radial2"/>
    <dgm:cxn modelId="{8CE567F3-A8A2-45CC-A6BE-866A9C1863B7}" type="presParOf" srcId="{99E9D804-1B24-4C48-A348-B7710FB97F72}" destId="{F6EDC63A-F07E-4245-B35F-CA652CB6AA9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7B78B8-0E5D-4E35-8504-7C11ED8E65E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58A460-5279-4F3A-AE9F-F89059BA7329}">
      <dgm:prSet/>
      <dgm:spPr/>
      <dgm:t>
        <a:bodyPr/>
        <a:lstStyle/>
        <a:p>
          <a:r>
            <a:rPr lang="en-US" dirty="0"/>
            <a:t>Intrinsic Implementations</a:t>
          </a:r>
        </a:p>
      </dgm:t>
    </dgm:pt>
    <dgm:pt modelId="{A0391114-C195-406B-9864-5A3400F94409}" type="parTrans" cxnId="{78D5BD48-8820-47B8-B6D6-E305B745AF85}">
      <dgm:prSet/>
      <dgm:spPr/>
      <dgm:t>
        <a:bodyPr/>
        <a:lstStyle/>
        <a:p>
          <a:endParaRPr lang="en-US"/>
        </a:p>
      </dgm:t>
    </dgm:pt>
    <dgm:pt modelId="{3C3AAA19-740C-4058-8AE6-FB08479AB724}" type="sibTrans" cxnId="{78D5BD48-8820-47B8-B6D6-E305B745AF85}">
      <dgm:prSet/>
      <dgm:spPr/>
      <dgm:t>
        <a:bodyPr/>
        <a:lstStyle/>
        <a:p>
          <a:endParaRPr lang="en-US"/>
        </a:p>
      </dgm:t>
    </dgm:pt>
    <dgm:pt modelId="{9FBE68FC-F3AD-4C59-B311-0E8FF4FF2E3B}">
      <dgm:prSet/>
      <dgm:spPr/>
      <dgm:t>
        <a:bodyPr/>
        <a:lstStyle/>
        <a:p>
          <a:r>
            <a:rPr lang="en-US"/>
            <a:t>Only intrinsics shown when alternative implementations exist</a:t>
          </a:r>
        </a:p>
      </dgm:t>
    </dgm:pt>
    <dgm:pt modelId="{43CFCCA0-2EAB-45EB-914A-8F7B5FAA4A00}" type="parTrans" cxnId="{179B7EB1-4BAA-48B4-9D11-45377545A73E}">
      <dgm:prSet/>
      <dgm:spPr/>
      <dgm:t>
        <a:bodyPr/>
        <a:lstStyle/>
        <a:p>
          <a:endParaRPr lang="en-US"/>
        </a:p>
      </dgm:t>
    </dgm:pt>
    <dgm:pt modelId="{530CF8A1-780D-4D7B-B1BE-E696BBCD425B}" type="sibTrans" cxnId="{179B7EB1-4BAA-48B4-9D11-45377545A73E}">
      <dgm:prSet/>
      <dgm:spPr/>
      <dgm:t>
        <a:bodyPr/>
        <a:lstStyle/>
        <a:p>
          <a:endParaRPr lang="en-US"/>
        </a:p>
      </dgm:t>
    </dgm:pt>
    <dgm:pt modelId="{931C8B34-5DE0-408D-B94A-72B2A5BAE0E1}">
      <dgm:prSet/>
      <dgm:spPr/>
      <dgm:t>
        <a:bodyPr/>
        <a:lstStyle/>
        <a:p>
          <a:r>
            <a:rPr lang="en-US"/>
            <a:t>Standard Type Traits Focus</a:t>
          </a:r>
        </a:p>
      </dgm:t>
    </dgm:pt>
    <dgm:pt modelId="{36DE3881-C33D-4359-B27F-50096F51D642}" type="parTrans" cxnId="{D931D73A-A06F-46E7-99B4-7D978D6CFA45}">
      <dgm:prSet/>
      <dgm:spPr/>
      <dgm:t>
        <a:bodyPr/>
        <a:lstStyle/>
        <a:p>
          <a:endParaRPr lang="en-US"/>
        </a:p>
      </dgm:t>
    </dgm:pt>
    <dgm:pt modelId="{A32CAE63-C290-4E49-98C7-96420B23089C}" type="sibTrans" cxnId="{D931D73A-A06F-46E7-99B4-7D978D6CFA45}">
      <dgm:prSet/>
      <dgm:spPr/>
      <dgm:t>
        <a:bodyPr/>
        <a:lstStyle/>
        <a:p>
          <a:endParaRPr lang="en-US"/>
        </a:p>
      </dgm:t>
    </dgm:pt>
    <dgm:pt modelId="{03048328-D51E-4CB9-B4B1-9FDCF0E000CB}">
      <dgm:prSet/>
      <dgm:spPr/>
      <dgm:t>
        <a:bodyPr/>
        <a:lstStyle/>
        <a:p>
          <a:r>
            <a:rPr lang="en-US"/>
            <a:t>Analysis focused on standard type traits</a:t>
          </a:r>
        </a:p>
      </dgm:t>
    </dgm:pt>
    <dgm:pt modelId="{66604BBE-9010-4C81-BC11-07167B89A33A}" type="parTrans" cxnId="{8D24E142-48CA-40F6-AF24-9220B5312E32}">
      <dgm:prSet/>
      <dgm:spPr/>
      <dgm:t>
        <a:bodyPr/>
        <a:lstStyle/>
        <a:p>
          <a:endParaRPr lang="en-US"/>
        </a:p>
      </dgm:t>
    </dgm:pt>
    <dgm:pt modelId="{09BF9AD6-5ED3-4890-84F1-6397C3075102}" type="sibTrans" cxnId="{8D24E142-48CA-40F6-AF24-9220B5312E32}">
      <dgm:prSet/>
      <dgm:spPr/>
      <dgm:t>
        <a:bodyPr/>
        <a:lstStyle/>
        <a:p>
          <a:endParaRPr lang="en-US"/>
        </a:p>
      </dgm:t>
    </dgm:pt>
    <dgm:pt modelId="{804B568A-9972-4C09-907A-EEBC7605F3EC}">
      <dgm:prSet/>
      <dgm:spPr/>
      <dgm:t>
        <a:bodyPr/>
        <a:lstStyle/>
        <a:p>
          <a:r>
            <a:rPr lang="en-US" dirty="0"/>
            <a:t>Simplified Details</a:t>
          </a:r>
        </a:p>
      </dgm:t>
    </dgm:pt>
    <dgm:pt modelId="{63CA5D94-9659-4B97-85CD-64738E9854E6}" type="parTrans" cxnId="{4F210A3D-D291-4AEF-962E-2932F91A5CEA}">
      <dgm:prSet/>
      <dgm:spPr/>
      <dgm:t>
        <a:bodyPr/>
        <a:lstStyle/>
        <a:p>
          <a:endParaRPr lang="en-US"/>
        </a:p>
      </dgm:t>
    </dgm:pt>
    <dgm:pt modelId="{FDC60EA2-1BA4-4BEC-B89F-D5159D27EEB6}" type="sibTrans" cxnId="{4F210A3D-D291-4AEF-962E-2932F91A5CEA}">
      <dgm:prSet/>
      <dgm:spPr/>
      <dgm:t>
        <a:bodyPr/>
        <a:lstStyle/>
        <a:p>
          <a:endParaRPr lang="en-US"/>
        </a:p>
      </dgm:t>
    </dgm:pt>
    <dgm:pt modelId="{4E3365E1-D6D1-43C2-B830-B1A71FF26CD8}">
      <dgm:prSet/>
      <dgm:spPr/>
      <dgm:t>
        <a:bodyPr/>
        <a:lstStyle/>
        <a:p>
          <a:r>
            <a:rPr lang="en-US"/>
            <a:t>Intermediate templates not shown</a:t>
          </a:r>
        </a:p>
      </dgm:t>
    </dgm:pt>
    <dgm:pt modelId="{F7603279-1058-4ED9-9CA4-F5B08138A417}" type="parTrans" cxnId="{D6821136-8390-4FFA-88A1-72DCD2D7D395}">
      <dgm:prSet/>
      <dgm:spPr/>
      <dgm:t>
        <a:bodyPr/>
        <a:lstStyle/>
        <a:p>
          <a:endParaRPr lang="en-US"/>
        </a:p>
      </dgm:t>
    </dgm:pt>
    <dgm:pt modelId="{58A9D16C-FCC7-4359-B6D0-1D183F0DF685}" type="sibTrans" cxnId="{D6821136-8390-4FFA-88A1-72DCD2D7D395}">
      <dgm:prSet/>
      <dgm:spPr/>
      <dgm:t>
        <a:bodyPr/>
        <a:lstStyle/>
        <a:p>
          <a:endParaRPr lang="en-US"/>
        </a:p>
      </dgm:t>
    </dgm:pt>
    <dgm:pt modelId="{32CC22BE-12D2-485E-9C6A-9A939EED0AE2}">
      <dgm:prSet/>
      <dgm:spPr/>
      <dgm:t>
        <a:bodyPr/>
        <a:lstStyle/>
        <a:p>
          <a:r>
            <a:rPr lang="en-US" dirty="0"/>
            <a:t>Covered only ~half the standard type traits</a:t>
          </a:r>
        </a:p>
      </dgm:t>
    </dgm:pt>
    <dgm:pt modelId="{550B626C-3545-4B9A-AA3B-3EEA3645299A}" type="parTrans" cxnId="{519A783B-B3B8-4386-A0CE-331A292E867D}">
      <dgm:prSet/>
      <dgm:spPr/>
      <dgm:t>
        <a:bodyPr/>
        <a:lstStyle/>
        <a:p>
          <a:endParaRPr lang="en-US"/>
        </a:p>
      </dgm:t>
    </dgm:pt>
    <dgm:pt modelId="{00620D0B-B62E-4FDE-BE37-60FA9B82B398}" type="sibTrans" cxnId="{519A783B-B3B8-4386-A0CE-331A292E867D}">
      <dgm:prSet/>
      <dgm:spPr/>
      <dgm:t>
        <a:bodyPr/>
        <a:lstStyle/>
        <a:p>
          <a:endParaRPr lang="en-US"/>
        </a:p>
      </dgm:t>
    </dgm:pt>
    <dgm:pt modelId="{EC602844-72CA-44F3-9A90-B6F1BF441935}">
      <dgm:prSet/>
      <dgm:spPr/>
      <dgm:t>
        <a:bodyPr/>
        <a:lstStyle/>
        <a:p>
          <a:r>
            <a:rPr lang="en-US" dirty="0"/>
            <a:t>Focused mainly on </a:t>
          </a:r>
          <a:r>
            <a:rPr lang="en-US" dirty="0" err="1"/>
            <a:t>is_xxx</a:t>
          </a:r>
          <a:r>
            <a:rPr lang="en-US" dirty="0"/>
            <a:t> traits</a:t>
          </a:r>
        </a:p>
      </dgm:t>
    </dgm:pt>
    <dgm:pt modelId="{862CDEC9-7A63-48A1-AA4E-6BC96CDB521F}" type="parTrans" cxnId="{3D6D9344-19CD-462A-AAF9-24685A9907B7}">
      <dgm:prSet/>
      <dgm:spPr/>
      <dgm:t>
        <a:bodyPr/>
        <a:lstStyle/>
        <a:p>
          <a:endParaRPr lang="en-US"/>
        </a:p>
      </dgm:t>
    </dgm:pt>
    <dgm:pt modelId="{98361A37-10F3-463E-83B0-1470B742C532}" type="sibTrans" cxnId="{3D6D9344-19CD-462A-AAF9-24685A9907B7}">
      <dgm:prSet/>
      <dgm:spPr/>
      <dgm:t>
        <a:bodyPr/>
        <a:lstStyle/>
        <a:p>
          <a:endParaRPr lang="en-US"/>
        </a:p>
      </dgm:t>
    </dgm:pt>
    <dgm:pt modelId="{B068ADEA-1530-4905-B2B3-DFD7F48B100A}">
      <dgm:prSet/>
      <dgm:spPr/>
      <dgm:t>
        <a:bodyPr/>
        <a:lstStyle/>
        <a:p>
          <a:r>
            <a:rPr lang="en-US"/>
            <a:t>Potential Errors</a:t>
          </a:r>
        </a:p>
      </dgm:t>
    </dgm:pt>
    <dgm:pt modelId="{59510EEB-FAB4-41ED-9739-197310E2F517}" type="parTrans" cxnId="{B280ADB2-245A-4997-98A6-F19511F8426B}">
      <dgm:prSet/>
      <dgm:spPr/>
      <dgm:t>
        <a:bodyPr/>
        <a:lstStyle/>
        <a:p>
          <a:endParaRPr lang="en-US"/>
        </a:p>
      </dgm:t>
    </dgm:pt>
    <dgm:pt modelId="{F030CB85-483E-4939-949A-B39F24E52D4D}" type="sibTrans" cxnId="{B280ADB2-245A-4997-98A6-F19511F8426B}">
      <dgm:prSet/>
      <dgm:spPr/>
      <dgm:t>
        <a:bodyPr/>
        <a:lstStyle/>
        <a:p>
          <a:endParaRPr lang="en-US"/>
        </a:p>
      </dgm:t>
    </dgm:pt>
    <dgm:pt modelId="{17CE89D1-1914-4D11-96FE-84EBF99D80F0}">
      <dgm:prSet/>
      <dgm:spPr/>
      <dgm:t>
        <a:bodyPr/>
        <a:lstStyle/>
        <a:p>
          <a:r>
            <a:rPr lang="en-US"/>
            <a:t>Because I’m only human</a:t>
          </a:r>
        </a:p>
      </dgm:t>
    </dgm:pt>
    <dgm:pt modelId="{0ED86AED-D074-4128-A21E-4677A6D33D5E}" type="parTrans" cxnId="{270F15FA-B2C6-4990-B545-EA9892DB9CA9}">
      <dgm:prSet/>
      <dgm:spPr/>
      <dgm:t>
        <a:bodyPr/>
        <a:lstStyle/>
        <a:p>
          <a:endParaRPr lang="en-US"/>
        </a:p>
      </dgm:t>
    </dgm:pt>
    <dgm:pt modelId="{469FB470-B002-4603-927B-6619F57BF479}" type="sibTrans" cxnId="{270F15FA-B2C6-4990-B545-EA9892DB9CA9}">
      <dgm:prSet/>
      <dgm:spPr/>
      <dgm:t>
        <a:bodyPr/>
        <a:lstStyle/>
        <a:p>
          <a:endParaRPr lang="en-US"/>
        </a:p>
      </dgm:t>
    </dgm:pt>
    <dgm:pt modelId="{3FC78655-E73B-4408-ACB4-11830D4BF01F}" type="pres">
      <dgm:prSet presAssocID="{077B78B8-0E5D-4E35-8504-7C11ED8E65EC}" presName="Name0" presStyleCnt="0">
        <dgm:presLayoutVars>
          <dgm:dir/>
          <dgm:animLvl val="lvl"/>
          <dgm:resizeHandles val="exact"/>
        </dgm:presLayoutVars>
      </dgm:prSet>
      <dgm:spPr/>
    </dgm:pt>
    <dgm:pt modelId="{20928127-4918-453C-BCB7-36764934EA27}" type="pres">
      <dgm:prSet presAssocID="{2658A460-5279-4F3A-AE9F-F89059BA7329}" presName="linNode" presStyleCnt="0"/>
      <dgm:spPr/>
    </dgm:pt>
    <dgm:pt modelId="{C0987DB1-F38E-4755-840D-30AE82CBFE02}" type="pres">
      <dgm:prSet presAssocID="{2658A460-5279-4F3A-AE9F-F89059BA7329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E1EEB7AA-BF77-4A04-BD64-AB1252118485}" type="pres">
      <dgm:prSet presAssocID="{2658A460-5279-4F3A-AE9F-F89059BA7329}" presName="descendantText" presStyleLbl="alignAccFollowNode1" presStyleIdx="0" presStyleCnt="5">
        <dgm:presLayoutVars>
          <dgm:bulletEnabled val="1"/>
        </dgm:presLayoutVars>
      </dgm:prSet>
      <dgm:spPr/>
    </dgm:pt>
    <dgm:pt modelId="{897344E5-1B4E-4C91-9465-658FB4854E74}" type="pres">
      <dgm:prSet presAssocID="{3C3AAA19-740C-4058-8AE6-FB08479AB724}" presName="sp" presStyleCnt="0"/>
      <dgm:spPr/>
    </dgm:pt>
    <dgm:pt modelId="{688AEBDE-7CE9-4C52-B9A0-1DC4478CAE9E}" type="pres">
      <dgm:prSet presAssocID="{931C8B34-5DE0-408D-B94A-72B2A5BAE0E1}" presName="linNode" presStyleCnt="0"/>
      <dgm:spPr/>
    </dgm:pt>
    <dgm:pt modelId="{A038DBD0-63E8-4837-8382-91707143BC14}" type="pres">
      <dgm:prSet presAssocID="{931C8B34-5DE0-408D-B94A-72B2A5BAE0E1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46FFE1A-6AF3-46EE-B211-10882F15BF69}" type="pres">
      <dgm:prSet presAssocID="{931C8B34-5DE0-408D-B94A-72B2A5BAE0E1}" presName="descendantText" presStyleLbl="alignAccFollowNode1" presStyleIdx="1" presStyleCnt="5">
        <dgm:presLayoutVars>
          <dgm:bulletEnabled val="1"/>
        </dgm:presLayoutVars>
      </dgm:prSet>
      <dgm:spPr/>
    </dgm:pt>
    <dgm:pt modelId="{933C3E38-85BC-47E0-A534-A5F9FA70A79B}" type="pres">
      <dgm:prSet presAssocID="{A32CAE63-C290-4E49-98C7-96420B23089C}" presName="sp" presStyleCnt="0"/>
      <dgm:spPr/>
    </dgm:pt>
    <dgm:pt modelId="{B5FA7FD5-B92C-4504-9779-BBBED1853BBA}" type="pres">
      <dgm:prSet presAssocID="{804B568A-9972-4C09-907A-EEBC7605F3EC}" presName="linNode" presStyleCnt="0"/>
      <dgm:spPr/>
    </dgm:pt>
    <dgm:pt modelId="{6106271A-08B0-4E29-81AF-D389EE893737}" type="pres">
      <dgm:prSet presAssocID="{804B568A-9972-4C09-907A-EEBC7605F3EC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E0AF769-FFD4-4C7D-B794-BE2A7C8F300E}" type="pres">
      <dgm:prSet presAssocID="{804B568A-9972-4C09-907A-EEBC7605F3EC}" presName="descendantText" presStyleLbl="alignAccFollowNode1" presStyleIdx="2" presStyleCnt="5">
        <dgm:presLayoutVars>
          <dgm:bulletEnabled val="1"/>
        </dgm:presLayoutVars>
      </dgm:prSet>
      <dgm:spPr/>
    </dgm:pt>
    <dgm:pt modelId="{F008C59E-41EE-405C-BBE4-4746EFE47DAA}" type="pres">
      <dgm:prSet presAssocID="{FDC60EA2-1BA4-4BEC-B89F-D5159D27EEB6}" presName="sp" presStyleCnt="0"/>
      <dgm:spPr/>
    </dgm:pt>
    <dgm:pt modelId="{293783D4-1E2A-4C15-AB60-FCDEF665752A}" type="pres">
      <dgm:prSet presAssocID="{32CC22BE-12D2-485E-9C6A-9A939EED0AE2}" presName="linNode" presStyleCnt="0"/>
      <dgm:spPr/>
    </dgm:pt>
    <dgm:pt modelId="{D1E69C38-B12A-4E23-98B1-FA3AC8912EEB}" type="pres">
      <dgm:prSet presAssocID="{32CC22BE-12D2-485E-9C6A-9A939EED0AE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4D9FE3A-6C92-4B0F-AA26-5DD7A974A223}" type="pres">
      <dgm:prSet presAssocID="{32CC22BE-12D2-485E-9C6A-9A939EED0AE2}" presName="descendantText" presStyleLbl="alignAccFollowNode1" presStyleIdx="3" presStyleCnt="5">
        <dgm:presLayoutVars>
          <dgm:bulletEnabled val="1"/>
        </dgm:presLayoutVars>
      </dgm:prSet>
      <dgm:spPr/>
    </dgm:pt>
    <dgm:pt modelId="{9CA173F5-3A1B-4D7D-9DFF-070B4482781C}" type="pres">
      <dgm:prSet presAssocID="{00620D0B-B62E-4FDE-BE37-60FA9B82B398}" presName="sp" presStyleCnt="0"/>
      <dgm:spPr/>
    </dgm:pt>
    <dgm:pt modelId="{42FA65BC-296F-4991-AD98-C45D0FBF1449}" type="pres">
      <dgm:prSet presAssocID="{B068ADEA-1530-4905-B2B3-DFD7F48B100A}" presName="linNode" presStyleCnt="0"/>
      <dgm:spPr/>
    </dgm:pt>
    <dgm:pt modelId="{39FC24EE-46E1-4A5D-910B-82A894392250}" type="pres">
      <dgm:prSet presAssocID="{B068ADEA-1530-4905-B2B3-DFD7F48B100A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4018F29-4C0D-481E-8DB1-E917C204A8C7}" type="pres">
      <dgm:prSet presAssocID="{B068ADEA-1530-4905-B2B3-DFD7F48B100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0B443802-0309-4F1B-94E4-CCAEEB5997A3}" type="presOf" srcId="{9FBE68FC-F3AD-4C59-B311-0E8FF4FF2E3B}" destId="{E1EEB7AA-BF77-4A04-BD64-AB1252118485}" srcOrd="0" destOrd="0" presId="urn:microsoft.com/office/officeart/2005/8/layout/vList5"/>
    <dgm:cxn modelId="{61339D18-2FAD-4EEE-AED2-0B1E78CAE2A1}" type="presOf" srcId="{32CC22BE-12D2-485E-9C6A-9A939EED0AE2}" destId="{D1E69C38-B12A-4E23-98B1-FA3AC8912EEB}" srcOrd="0" destOrd="0" presId="urn:microsoft.com/office/officeart/2005/8/layout/vList5"/>
    <dgm:cxn modelId="{1EE3412E-0D9A-48F5-B7DB-A0DC3C1F2D5A}" type="presOf" srcId="{931C8B34-5DE0-408D-B94A-72B2A5BAE0E1}" destId="{A038DBD0-63E8-4837-8382-91707143BC14}" srcOrd="0" destOrd="0" presId="urn:microsoft.com/office/officeart/2005/8/layout/vList5"/>
    <dgm:cxn modelId="{D6821136-8390-4FFA-88A1-72DCD2D7D395}" srcId="{804B568A-9972-4C09-907A-EEBC7605F3EC}" destId="{4E3365E1-D6D1-43C2-B830-B1A71FF26CD8}" srcOrd="0" destOrd="0" parTransId="{F7603279-1058-4ED9-9CA4-F5B08138A417}" sibTransId="{58A9D16C-FCC7-4359-B6D0-1D183F0DF685}"/>
    <dgm:cxn modelId="{D931D73A-A06F-46E7-99B4-7D978D6CFA45}" srcId="{077B78B8-0E5D-4E35-8504-7C11ED8E65EC}" destId="{931C8B34-5DE0-408D-B94A-72B2A5BAE0E1}" srcOrd="1" destOrd="0" parTransId="{36DE3881-C33D-4359-B27F-50096F51D642}" sibTransId="{A32CAE63-C290-4E49-98C7-96420B23089C}"/>
    <dgm:cxn modelId="{519A783B-B3B8-4386-A0CE-331A292E867D}" srcId="{077B78B8-0E5D-4E35-8504-7C11ED8E65EC}" destId="{32CC22BE-12D2-485E-9C6A-9A939EED0AE2}" srcOrd="3" destOrd="0" parTransId="{550B626C-3545-4B9A-AA3B-3EEA3645299A}" sibTransId="{00620D0B-B62E-4FDE-BE37-60FA9B82B398}"/>
    <dgm:cxn modelId="{4F210A3D-D291-4AEF-962E-2932F91A5CEA}" srcId="{077B78B8-0E5D-4E35-8504-7C11ED8E65EC}" destId="{804B568A-9972-4C09-907A-EEBC7605F3EC}" srcOrd="2" destOrd="0" parTransId="{63CA5D94-9659-4B97-85CD-64738E9854E6}" sibTransId="{FDC60EA2-1BA4-4BEC-B89F-D5159D27EEB6}"/>
    <dgm:cxn modelId="{8D24E142-48CA-40F6-AF24-9220B5312E32}" srcId="{931C8B34-5DE0-408D-B94A-72B2A5BAE0E1}" destId="{03048328-D51E-4CB9-B4B1-9FDCF0E000CB}" srcOrd="0" destOrd="0" parTransId="{66604BBE-9010-4C81-BC11-07167B89A33A}" sibTransId="{09BF9AD6-5ED3-4890-84F1-6397C3075102}"/>
    <dgm:cxn modelId="{3D6D9344-19CD-462A-AAF9-24685A9907B7}" srcId="{32CC22BE-12D2-485E-9C6A-9A939EED0AE2}" destId="{EC602844-72CA-44F3-9A90-B6F1BF441935}" srcOrd="0" destOrd="0" parTransId="{862CDEC9-7A63-48A1-AA4E-6BC96CDB521F}" sibTransId="{98361A37-10F3-463E-83B0-1470B742C532}"/>
    <dgm:cxn modelId="{78D5BD48-8820-47B8-B6D6-E305B745AF85}" srcId="{077B78B8-0E5D-4E35-8504-7C11ED8E65EC}" destId="{2658A460-5279-4F3A-AE9F-F89059BA7329}" srcOrd="0" destOrd="0" parTransId="{A0391114-C195-406B-9864-5A3400F94409}" sibTransId="{3C3AAA19-740C-4058-8AE6-FB08479AB724}"/>
    <dgm:cxn modelId="{8DC6C64C-04EE-4536-BA41-8A21FE8B7379}" type="presOf" srcId="{EC602844-72CA-44F3-9A90-B6F1BF441935}" destId="{84D9FE3A-6C92-4B0F-AA26-5DD7A974A223}" srcOrd="0" destOrd="0" presId="urn:microsoft.com/office/officeart/2005/8/layout/vList5"/>
    <dgm:cxn modelId="{6DCDB76D-A148-4E84-BEF9-301FFE3E115E}" type="presOf" srcId="{17CE89D1-1914-4D11-96FE-84EBF99D80F0}" destId="{84018F29-4C0D-481E-8DB1-E917C204A8C7}" srcOrd="0" destOrd="0" presId="urn:microsoft.com/office/officeart/2005/8/layout/vList5"/>
    <dgm:cxn modelId="{29521977-E35B-4DBA-B062-21522D46139F}" type="presOf" srcId="{2658A460-5279-4F3A-AE9F-F89059BA7329}" destId="{C0987DB1-F38E-4755-840D-30AE82CBFE02}" srcOrd="0" destOrd="0" presId="urn:microsoft.com/office/officeart/2005/8/layout/vList5"/>
    <dgm:cxn modelId="{223E307A-AC73-40D3-A78B-027AE4F0AABF}" type="presOf" srcId="{077B78B8-0E5D-4E35-8504-7C11ED8E65EC}" destId="{3FC78655-E73B-4408-ACB4-11830D4BF01F}" srcOrd="0" destOrd="0" presId="urn:microsoft.com/office/officeart/2005/8/layout/vList5"/>
    <dgm:cxn modelId="{2687019C-A84A-4D14-B1E9-E56535553E61}" type="presOf" srcId="{03048328-D51E-4CB9-B4B1-9FDCF0E000CB}" destId="{946FFE1A-6AF3-46EE-B211-10882F15BF69}" srcOrd="0" destOrd="0" presId="urn:microsoft.com/office/officeart/2005/8/layout/vList5"/>
    <dgm:cxn modelId="{ED3E60A1-0CDD-454A-8ACD-AAE23341B78D}" type="presOf" srcId="{B068ADEA-1530-4905-B2B3-DFD7F48B100A}" destId="{39FC24EE-46E1-4A5D-910B-82A894392250}" srcOrd="0" destOrd="0" presId="urn:microsoft.com/office/officeart/2005/8/layout/vList5"/>
    <dgm:cxn modelId="{A244F9A8-2FEF-4993-93E5-6D994276BC8D}" type="presOf" srcId="{804B568A-9972-4C09-907A-EEBC7605F3EC}" destId="{6106271A-08B0-4E29-81AF-D389EE893737}" srcOrd="0" destOrd="0" presId="urn:microsoft.com/office/officeart/2005/8/layout/vList5"/>
    <dgm:cxn modelId="{179B7EB1-4BAA-48B4-9D11-45377545A73E}" srcId="{2658A460-5279-4F3A-AE9F-F89059BA7329}" destId="{9FBE68FC-F3AD-4C59-B311-0E8FF4FF2E3B}" srcOrd="0" destOrd="0" parTransId="{43CFCCA0-2EAB-45EB-914A-8F7B5FAA4A00}" sibTransId="{530CF8A1-780D-4D7B-B1BE-E696BBCD425B}"/>
    <dgm:cxn modelId="{B280ADB2-245A-4997-98A6-F19511F8426B}" srcId="{077B78B8-0E5D-4E35-8504-7C11ED8E65EC}" destId="{B068ADEA-1530-4905-B2B3-DFD7F48B100A}" srcOrd="4" destOrd="0" parTransId="{59510EEB-FAB4-41ED-9739-197310E2F517}" sibTransId="{F030CB85-483E-4939-949A-B39F24E52D4D}"/>
    <dgm:cxn modelId="{A91360E4-410A-4811-B014-FF0861D88946}" type="presOf" srcId="{4E3365E1-D6D1-43C2-B830-B1A71FF26CD8}" destId="{4E0AF769-FFD4-4C7D-B794-BE2A7C8F300E}" srcOrd="0" destOrd="0" presId="urn:microsoft.com/office/officeart/2005/8/layout/vList5"/>
    <dgm:cxn modelId="{270F15FA-B2C6-4990-B545-EA9892DB9CA9}" srcId="{B068ADEA-1530-4905-B2B3-DFD7F48B100A}" destId="{17CE89D1-1914-4D11-96FE-84EBF99D80F0}" srcOrd="0" destOrd="0" parTransId="{0ED86AED-D074-4128-A21E-4677A6D33D5E}" sibTransId="{469FB470-B002-4603-927B-6619F57BF479}"/>
    <dgm:cxn modelId="{95D62723-038F-409A-B8BC-3DD034534B58}" type="presParOf" srcId="{3FC78655-E73B-4408-ACB4-11830D4BF01F}" destId="{20928127-4918-453C-BCB7-36764934EA27}" srcOrd="0" destOrd="0" presId="urn:microsoft.com/office/officeart/2005/8/layout/vList5"/>
    <dgm:cxn modelId="{A028EBA7-7A15-4FA3-B54F-F67AC7BBD70D}" type="presParOf" srcId="{20928127-4918-453C-BCB7-36764934EA27}" destId="{C0987DB1-F38E-4755-840D-30AE82CBFE02}" srcOrd="0" destOrd="0" presId="urn:microsoft.com/office/officeart/2005/8/layout/vList5"/>
    <dgm:cxn modelId="{DA6D9BA1-6B24-4350-A106-19B4C37111C7}" type="presParOf" srcId="{20928127-4918-453C-BCB7-36764934EA27}" destId="{E1EEB7AA-BF77-4A04-BD64-AB1252118485}" srcOrd="1" destOrd="0" presId="urn:microsoft.com/office/officeart/2005/8/layout/vList5"/>
    <dgm:cxn modelId="{858F1A17-0FC9-49D1-8E10-A933D9E4B81F}" type="presParOf" srcId="{3FC78655-E73B-4408-ACB4-11830D4BF01F}" destId="{897344E5-1B4E-4C91-9465-658FB4854E74}" srcOrd="1" destOrd="0" presId="urn:microsoft.com/office/officeart/2005/8/layout/vList5"/>
    <dgm:cxn modelId="{433BD803-7E0A-4303-8B8A-4723FD5530DC}" type="presParOf" srcId="{3FC78655-E73B-4408-ACB4-11830D4BF01F}" destId="{688AEBDE-7CE9-4C52-B9A0-1DC4478CAE9E}" srcOrd="2" destOrd="0" presId="urn:microsoft.com/office/officeart/2005/8/layout/vList5"/>
    <dgm:cxn modelId="{6072AB26-4B28-4850-825F-D4413F4A880C}" type="presParOf" srcId="{688AEBDE-7CE9-4C52-B9A0-1DC4478CAE9E}" destId="{A038DBD0-63E8-4837-8382-91707143BC14}" srcOrd="0" destOrd="0" presId="urn:microsoft.com/office/officeart/2005/8/layout/vList5"/>
    <dgm:cxn modelId="{BB656AB5-38B8-4593-B84C-CBE985419F26}" type="presParOf" srcId="{688AEBDE-7CE9-4C52-B9A0-1DC4478CAE9E}" destId="{946FFE1A-6AF3-46EE-B211-10882F15BF69}" srcOrd="1" destOrd="0" presId="urn:microsoft.com/office/officeart/2005/8/layout/vList5"/>
    <dgm:cxn modelId="{681C60D4-D424-4664-970C-7F822266B42F}" type="presParOf" srcId="{3FC78655-E73B-4408-ACB4-11830D4BF01F}" destId="{933C3E38-85BC-47E0-A534-A5F9FA70A79B}" srcOrd="3" destOrd="0" presId="urn:microsoft.com/office/officeart/2005/8/layout/vList5"/>
    <dgm:cxn modelId="{B2027BA1-C1DE-4AB7-950A-29D510C649F3}" type="presParOf" srcId="{3FC78655-E73B-4408-ACB4-11830D4BF01F}" destId="{B5FA7FD5-B92C-4504-9779-BBBED1853BBA}" srcOrd="4" destOrd="0" presId="urn:microsoft.com/office/officeart/2005/8/layout/vList5"/>
    <dgm:cxn modelId="{C6C36735-9C57-47F4-871D-7F2BBB6CE0BD}" type="presParOf" srcId="{B5FA7FD5-B92C-4504-9779-BBBED1853BBA}" destId="{6106271A-08B0-4E29-81AF-D389EE893737}" srcOrd="0" destOrd="0" presId="urn:microsoft.com/office/officeart/2005/8/layout/vList5"/>
    <dgm:cxn modelId="{1118E804-1A6D-45B9-B7BC-A7DDEF586C49}" type="presParOf" srcId="{B5FA7FD5-B92C-4504-9779-BBBED1853BBA}" destId="{4E0AF769-FFD4-4C7D-B794-BE2A7C8F300E}" srcOrd="1" destOrd="0" presId="urn:microsoft.com/office/officeart/2005/8/layout/vList5"/>
    <dgm:cxn modelId="{177B7494-388A-41D0-8ED6-60E9398B0E99}" type="presParOf" srcId="{3FC78655-E73B-4408-ACB4-11830D4BF01F}" destId="{F008C59E-41EE-405C-BBE4-4746EFE47DAA}" srcOrd="5" destOrd="0" presId="urn:microsoft.com/office/officeart/2005/8/layout/vList5"/>
    <dgm:cxn modelId="{337854D4-8A31-4C8C-8567-75534096992C}" type="presParOf" srcId="{3FC78655-E73B-4408-ACB4-11830D4BF01F}" destId="{293783D4-1E2A-4C15-AB60-FCDEF665752A}" srcOrd="6" destOrd="0" presId="urn:microsoft.com/office/officeart/2005/8/layout/vList5"/>
    <dgm:cxn modelId="{0F0E21CA-DEF6-4A04-9FF4-E25C241C1606}" type="presParOf" srcId="{293783D4-1E2A-4C15-AB60-FCDEF665752A}" destId="{D1E69C38-B12A-4E23-98B1-FA3AC8912EEB}" srcOrd="0" destOrd="0" presId="urn:microsoft.com/office/officeart/2005/8/layout/vList5"/>
    <dgm:cxn modelId="{8ED20EA8-23FB-47F9-A22D-6C518539EFA6}" type="presParOf" srcId="{293783D4-1E2A-4C15-AB60-FCDEF665752A}" destId="{84D9FE3A-6C92-4B0F-AA26-5DD7A974A223}" srcOrd="1" destOrd="0" presId="urn:microsoft.com/office/officeart/2005/8/layout/vList5"/>
    <dgm:cxn modelId="{95E9FE83-5ACC-4F60-839E-3A551E3CA5D8}" type="presParOf" srcId="{3FC78655-E73B-4408-ACB4-11830D4BF01F}" destId="{9CA173F5-3A1B-4D7D-9DFF-070B4482781C}" srcOrd="7" destOrd="0" presId="urn:microsoft.com/office/officeart/2005/8/layout/vList5"/>
    <dgm:cxn modelId="{BA51B6D2-3182-437D-9036-F1F15802F828}" type="presParOf" srcId="{3FC78655-E73B-4408-ACB4-11830D4BF01F}" destId="{42FA65BC-296F-4991-AD98-C45D0FBF1449}" srcOrd="8" destOrd="0" presId="urn:microsoft.com/office/officeart/2005/8/layout/vList5"/>
    <dgm:cxn modelId="{B977BF7B-CAE1-406E-86B2-E00038147401}" type="presParOf" srcId="{42FA65BC-296F-4991-AD98-C45D0FBF1449}" destId="{39FC24EE-46E1-4A5D-910B-82A894392250}" srcOrd="0" destOrd="0" presId="urn:microsoft.com/office/officeart/2005/8/layout/vList5"/>
    <dgm:cxn modelId="{680C4025-5745-49EE-8556-D66B22E4B6B2}" type="presParOf" srcId="{42FA65BC-296F-4991-AD98-C45D0FBF1449}" destId="{84018F29-4C0D-481E-8DB1-E917C204A8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3DE506A-0477-4A6F-8308-145EFCE132C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E8678B9B-C4CA-4B41-89B9-645FF77C44D0}">
      <dgm:prSet/>
      <dgm:spPr/>
      <dgm:t>
        <a:bodyPr/>
        <a:lstStyle/>
        <a:p>
          <a:r>
            <a:rPr lang="en-US" dirty="0"/>
            <a:t>Implementations are often hard-to-follow pieces of code in the style of logical programming.</a:t>
          </a:r>
          <a:endParaRPr lang="en-IL" dirty="0"/>
        </a:p>
      </dgm:t>
    </dgm:pt>
    <dgm:pt modelId="{FC7EC2CC-C10E-40D7-8B43-E5209ABD402A}" type="parTrans" cxnId="{5B3B0904-F13F-49F3-808F-609EEF8DD1FD}">
      <dgm:prSet/>
      <dgm:spPr/>
      <dgm:t>
        <a:bodyPr/>
        <a:lstStyle/>
        <a:p>
          <a:endParaRPr lang="LID4096"/>
        </a:p>
      </dgm:t>
    </dgm:pt>
    <dgm:pt modelId="{87EADA55-57D4-4BFF-BE73-5717507A0035}" type="sibTrans" cxnId="{5B3B0904-F13F-49F3-808F-609EEF8DD1FD}">
      <dgm:prSet/>
      <dgm:spPr/>
      <dgm:t>
        <a:bodyPr/>
        <a:lstStyle/>
        <a:p>
          <a:endParaRPr lang="LID4096"/>
        </a:p>
      </dgm:t>
    </dgm:pt>
    <dgm:pt modelId="{7998406E-5D13-4EC4-8E28-17300E278E12}">
      <dgm:prSet/>
      <dgm:spPr/>
      <dgm:t>
        <a:bodyPr/>
        <a:lstStyle/>
        <a:p>
          <a:r>
            <a:rPr lang="en-US" dirty="0"/>
            <a:t>Those not based on compiler intrinsics may be slow to compile.</a:t>
          </a:r>
          <a:endParaRPr lang="en-IL" dirty="0"/>
        </a:p>
      </dgm:t>
    </dgm:pt>
    <dgm:pt modelId="{A193697C-64B7-4AA4-9722-E62986BBD063}" type="parTrans" cxnId="{BDE4A709-1B7F-4C21-9EE6-0E5B38706300}">
      <dgm:prSet/>
      <dgm:spPr/>
      <dgm:t>
        <a:bodyPr/>
        <a:lstStyle/>
        <a:p>
          <a:endParaRPr lang="LID4096"/>
        </a:p>
      </dgm:t>
    </dgm:pt>
    <dgm:pt modelId="{945A7478-DF26-495E-9B20-C7D588D2B6CB}" type="sibTrans" cxnId="{BDE4A709-1B7F-4C21-9EE6-0E5B38706300}">
      <dgm:prSet/>
      <dgm:spPr/>
      <dgm:t>
        <a:bodyPr/>
        <a:lstStyle/>
        <a:p>
          <a:endParaRPr lang="LID4096"/>
        </a:p>
      </dgm:t>
    </dgm:pt>
    <dgm:pt modelId="{2F20CC8F-ECC0-4A9E-BCE4-55D8FF697D5B}">
      <dgm:prSet/>
      <dgm:spPr/>
      <dgm:t>
        <a:bodyPr/>
        <a:lstStyle/>
        <a:p>
          <a:r>
            <a:rPr lang="en-US"/>
            <a:t>Since they are based on templates</a:t>
          </a:r>
          <a:endParaRPr lang="en-IL"/>
        </a:p>
      </dgm:t>
    </dgm:pt>
    <dgm:pt modelId="{B1822801-1BC0-446B-9214-C0DC19BC36E3}" type="parTrans" cxnId="{44110191-832A-4DB0-968C-5DFD593E6247}">
      <dgm:prSet/>
      <dgm:spPr/>
      <dgm:t>
        <a:bodyPr/>
        <a:lstStyle/>
        <a:p>
          <a:endParaRPr lang="LID4096"/>
        </a:p>
      </dgm:t>
    </dgm:pt>
    <dgm:pt modelId="{29B3BDF8-F58E-47D0-B0B8-2EBC7A45C48A}" type="sibTrans" cxnId="{44110191-832A-4DB0-968C-5DFD593E6247}">
      <dgm:prSet/>
      <dgm:spPr/>
      <dgm:t>
        <a:bodyPr/>
        <a:lstStyle/>
        <a:p>
          <a:endParaRPr lang="LID4096"/>
        </a:p>
      </dgm:t>
    </dgm:pt>
    <dgm:pt modelId="{5BB41021-12B0-41A2-9332-69A911C406B3}">
      <dgm:prSet/>
      <dgm:spPr/>
      <dgm:t>
        <a:bodyPr/>
        <a:lstStyle/>
        <a:p>
          <a:r>
            <a:rPr lang="en-US" dirty="0"/>
            <a:t>Some of them they may also require future maintenance (e.g. </a:t>
          </a:r>
          <a:r>
            <a:rPr lang="en-US" dirty="0" err="1"/>
            <a:t>is_integral</a:t>
          </a:r>
          <a:r>
            <a:rPr lang="en-US" dirty="0"/>
            <a:t> which is based on a comprehensive types list)</a:t>
          </a:r>
          <a:endParaRPr lang="en-IL" dirty="0"/>
        </a:p>
      </dgm:t>
    </dgm:pt>
    <dgm:pt modelId="{3131366B-6D82-4059-97B5-3769478B6DB3}" type="parTrans" cxnId="{77B90F44-3477-4C2D-9C8E-F433EED8B649}">
      <dgm:prSet/>
      <dgm:spPr/>
      <dgm:t>
        <a:bodyPr/>
        <a:lstStyle/>
        <a:p>
          <a:endParaRPr lang="LID4096"/>
        </a:p>
      </dgm:t>
    </dgm:pt>
    <dgm:pt modelId="{2A1F474F-61D8-451C-B4E6-840DADFB774C}" type="sibTrans" cxnId="{77B90F44-3477-4C2D-9C8E-F433EED8B649}">
      <dgm:prSet/>
      <dgm:spPr/>
      <dgm:t>
        <a:bodyPr/>
        <a:lstStyle/>
        <a:p>
          <a:endParaRPr lang="LID4096"/>
        </a:p>
      </dgm:t>
    </dgm:pt>
    <dgm:pt modelId="{DB391D40-803C-45DB-A86C-4645BB65F5FC}">
      <dgm:prSet/>
      <dgm:spPr/>
      <dgm:t>
        <a:bodyPr/>
        <a:lstStyle/>
        <a:p>
          <a:r>
            <a:rPr lang="en-US"/>
            <a:t>Some traits can only be implemented via "magic" - ~a.k.a intrinsics/builtins</a:t>
          </a:r>
          <a:endParaRPr lang="en-IL"/>
        </a:p>
      </dgm:t>
    </dgm:pt>
    <dgm:pt modelId="{5423A258-F3C3-4E9B-89D0-1F98B0B1C3DC}" type="parTrans" cxnId="{1FD44020-EF90-4DB8-8E16-1096634AE7C9}">
      <dgm:prSet/>
      <dgm:spPr/>
      <dgm:t>
        <a:bodyPr/>
        <a:lstStyle/>
        <a:p>
          <a:endParaRPr lang="LID4096"/>
        </a:p>
      </dgm:t>
    </dgm:pt>
    <dgm:pt modelId="{37594508-4F3C-474A-99E5-7AEC4D8AD6E8}" type="sibTrans" cxnId="{1FD44020-EF90-4DB8-8E16-1096634AE7C9}">
      <dgm:prSet/>
      <dgm:spPr/>
      <dgm:t>
        <a:bodyPr/>
        <a:lstStyle/>
        <a:p>
          <a:endParaRPr lang="LID4096"/>
        </a:p>
      </dgm:t>
    </dgm:pt>
    <dgm:pt modelId="{11316E02-8D36-4D94-8B8C-423544ECA306}">
      <dgm:prSet/>
      <dgm:spPr/>
      <dgm:t>
        <a:bodyPr/>
        <a:lstStyle/>
        <a:p>
          <a:r>
            <a:rPr lang="en-US"/>
            <a:t>e.g.: is_implicit_lifetime (P2674)</a:t>
          </a:r>
          <a:endParaRPr lang="en-IL"/>
        </a:p>
      </dgm:t>
    </dgm:pt>
    <dgm:pt modelId="{2254D692-8C71-4675-AAB9-53135407062B}" type="parTrans" cxnId="{C9200485-8A29-4623-8D7F-8253D6F510F9}">
      <dgm:prSet/>
      <dgm:spPr/>
      <dgm:t>
        <a:bodyPr/>
        <a:lstStyle/>
        <a:p>
          <a:endParaRPr lang="LID4096"/>
        </a:p>
      </dgm:t>
    </dgm:pt>
    <dgm:pt modelId="{40D8E55C-DAA8-4F7A-90EA-EE2D0E12E6A1}" type="sibTrans" cxnId="{C9200485-8A29-4623-8D7F-8253D6F510F9}">
      <dgm:prSet/>
      <dgm:spPr/>
      <dgm:t>
        <a:bodyPr/>
        <a:lstStyle/>
        <a:p>
          <a:endParaRPr lang="LID4096"/>
        </a:p>
      </dgm:t>
    </dgm:pt>
    <dgm:pt modelId="{5F89B67A-9C37-428A-BEB9-94B8FBF67BA5}">
      <dgm:prSet/>
      <dgm:spPr/>
      <dgm:t>
        <a:bodyPr/>
        <a:lstStyle/>
        <a:p>
          <a:r>
            <a:rPr lang="en-US" dirty="0"/>
            <a:t>Reflection could trivially replace those magic wands, in a portable manner</a:t>
          </a:r>
          <a:endParaRPr lang="en-IL" dirty="0"/>
        </a:p>
      </dgm:t>
    </dgm:pt>
    <dgm:pt modelId="{A015CE9C-FC06-4D25-A3B7-D039D78F79FF}" type="parTrans" cxnId="{35290C11-A24D-4CAA-ADBD-BCD04DB197AC}">
      <dgm:prSet/>
      <dgm:spPr/>
      <dgm:t>
        <a:bodyPr/>
        <a:lstStyle/>
        <a:p>
          <a:endParaRPr lang="LID4096"/>
        </a:p>
      </dgm:t>
    </dgm:pt>
    <dgm:pt modelId="{3E0AC070-115B-4B19-9B20-DC0A32FA47CB}" type="sibTrans" cxnId="{35290C11-A24D-4CAA-ADBD-BCD04DB197AC}">
      <dgm:prSet/>
      <dgm:spPr/>
      <dgm:t>
        <a:bodyPr/>
        <a:lstStyle/>
        <a:p>
          <a:endParaRPr lang="LID4096"/>
        </a:p>
      </dgm:t>
    </dgm:pt>
    <dgm:pt modelId="{8A44FFE3-128B-47E8-8E12-C2740CA5FCB4}">
      <dgm:prSet/>
      <dgm:spPr/>
      <dgm:t>
        <a:bodyPr/>
        <a:lstStyle/>
        <a:p>
          <a:r>
            <a:rPr lang="en-US" dirty="0"/>
            <a:t>Presumably hard to maintain</a:t>
          </a:r>
          <a:endParaRPr lang="en-IL" dirty="0"/>
        </a:p>
      </dgm:t>
    </dgm:pt>
    <dgm:pt modelId="{619AF75F-5885-4ED0-AA1A-707DCFE292C3}" type="parTrans" cxnId="{6DB26BE0-1167-482C-9E70-E5DE44DB90CA}">
      <dgm:prSet/>
      <dgm:spPr/>
      <dgm:t>
        <a:bodyPr/>
        <a:lstStyle/>
        <a:p>
          <a:endParaRPr lang="LID4096"/>
        </a:p>
      </dgm:t>
    </dgm:pt>
    <dgm:pt modelId="{C3234A76-DCE1-4031-8BA1-14F04C2253C5}" type="sibTrans" cxnId="{6DB26BE0-1167-482C-9E70-E5DE44DB90CA}">
      <dgm:prSet/>
      <dgm:spPr/>
      <dgm:t>
        <a:bodyPr/>
        <a:lstStyle/>
        <a:p>
          <a:endParaRPr lang="LID4096"/>
        </a:p>
      </dgm:t>
    </dgm:pt>
    <dgm:pt modelId="{6FFC9F6B-E6FB-45AC-B040-0CB498A79269}">
      <dgm:prSet/>
      <dgm:spPr/>
      <dgm:t>
        <a:bodyPr/>
        <a:lstStyle/>
        <a:p>
          <a:r>
            <a:rPr lang="en-US"/>
            <a:t>Hard </a:t>
          </a:r>
          <a:r>
            <a:rPr lang="en-US" dirty="0"/>
            <a:t>for users to understand compilation errors (with concepts only partly delivering on this promise)</a:t>
          </a:r>
          <a:endParaRPr lang="en-IL" dirty="0"/>
        </a:p>
      </dgm:t>
    </dgm:pt>
    <dgm:pt modelId="{B47475E3-8381-4071-A567-D48A8EECC358}" type="parTrans" cxnId="{90530FB9-A786-47F8-A173-AF57E8480693}">
      <dgm:prSet/>
      <dgm:spPr/>
      <dgm:t>
        <a:bodyPr/>
        <a:lstStyle/>
        <a:p>
          <a:endParaRPr lang="LID4096"/>
        </a:p>
      </dgm:t>
    </dgm:pt>
    <dgm:pt modelId="{23D61C1D-AD2A-4253-99AC-FEC86C29068B}" type="sibTrans" cxnId="{90530FB9-A786-47F8-A173-AF57E8480693}">
      <dgm:prSet/>
      <dgm:spPr/>
      <dgm:t>
        <a:bodyPr/>
        <a:lstStyle/>
        <a:p>
          <a:endParaRPr lang="LID4096"/>
        </a:p>
      </dgm:t>
    </dgm:pt>
    <dgm:pt modelId="{52B9FB00-DCA7-4884-AE95-0DE1EEA0E2CE}" type="pres">
      <dgm:prSet presAssocID="{E3DE506A-0477-4A6F-8308-145EFCE132CA}" presName="Name0" presStyleCnt="0">
        <dgm:presLayoutVars>
          <dgm:dir/>
          <dgm:animLvl val="lvl"/>
          <dgm:resizeHandles val="exact"/>
        </dgm:presLayoutVars>
      </dgm:prSet>
      <dgm:spPr/>
    </dgm:pt>
    <dgm:pt modelId="{BD64DB2E-F0D9-4170-B431-9D1B5A6B9C6E}" type="pres">
      <dgm:prSet presAssocID="{E8678B9B-C4CA-4B41-89B9-645FF77C44D0}" presName="linNode" presStyleCnt="0"/>
      <dgm:spPr/>
    </dgm:pt>
    <dgm:pt modelId="{7A79CA05-A9B3-49CA-95C2-4126E097A40C}" type="pres">
      <dgm:prSet presAssocID="{E8678B9B-C4CA-4B41-89B9-645FF77C44D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C33B715-A630-421A-B977-1D72A1F646AF}" type="pres">
      <dgm:prSet presAssocID="{E8678B9B-C4CA-4B41-89B9-645FF77C44D0}" presName="descendantText" presStyleLbl="alignAccFollowNode1" presStyleIdx="0" presStyleCnt="3">
        <dgm:presLayoutVars>
          <dgm:bulletEnabled val="1"/>
        </dgm:presLayoutVars>
      </dgm:prSet>
      <dgm:spPr/>
    </dgm:pt>
    <dgm:pt modelId="{3BA4219A-2DE6-48E8-8D5C-DD37718FE42E}" type="pres">
      <dgm:prSet presAssocID="{87EADA55-57D4-4BFF-BE73-5717507A0035}" presName="sp" presStyleCnt="0"/>
      <dgm:spPr/>
    </dgm:pt>
    <dgm:pt modelId="{71F45F2F-961E-4071-B773-1302D468B581}" type="pres">
      <dgm:prSet presAssocID="{7998406E-5D13-4EC4-8E28-17300E278E12}" presName="linNode" presStyleCnt="0"/>
      <dgm:spPr/>
    </dgm:pt>
    <dgm:pt modelId="{F388DC58-76F6-4C5A-B459-9EFD0B9B2FB3}" type="pres">
      <dgm:prSet presAssocID="{7998406E-5D13-4EC4-8E28-17300E278E1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8B963BC-D75D-4750-980A-D49B12C92A66}" type="pres">
      <dgm:prSet presAssocID="{7998406E-5D13-4EC4-8E28-17300E278E12}" presName="descendantText" presStyleLbl="alignAccFollowNode1" presStyleIdx="1" presStyleCnt="3">
        <dgm:presLayoutVars>
          <dgm:bulletEnabled val="1"/>
        </dgm:presLayoutVars>
      </dgm:prSet>
      <dgm:spPr/>
    </dgm:pt>
    <dgm:pt modelId="{B7101020-3D3D-4531-B29B-19BCDA0449A3}" type="pres">
      <dgm:prSet presAssocID="{945A7478-DF26-495E-9B20-C7D588D2B6CB}" presName="sp" presStyleCnt="0"/>
      <dgm:spPr/>
    </dgm:pt>
    <dgm:pt modelId="{5D480EF3-14B7-4188-97C3-DDE8DFDDC8FC}" type="pres">
      <dgm:prSet presAssocID="{DB391D40-803C-45DB-A86C-4645BB65F5FC}" presName="linNode" presStyleCnt="0"/>
      <dgm:spPr/>
    </dgm:pt>
    <dgm:pt modelId="{1E217ECF-FA94-4F48-B47A-2A787CED3B0C}" type="pres">
      <dgm:prSet presAssocID="{DB391D40-803C-45DB-A86C-4645BB65F5F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309B5AD-EC1C-49EF-B196-1EF7006F87E5}" type="pres">
      <dgm:prSet presAssocID="{DB391D40-803C-45DB-A86C-4645BB65F5F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B3B0904-F13F-49F3-808F-609EEF8DD1FD}" srcId="{E3DE506A-0477-4A6F-8308-145EFCE132CA}" destId="{E8678B9B-C4CA-4B41-89B9-645FF77C44D0}" srcOrd="0" destOrd="0" parTransId="{FC7EC2CC-C10E-40D7-8B43-E5209ABD402A}" sibTransId="{87EADA55-57D4-4BFF-BE73-5717507A0035}"/>
    <dgm:cxn modelId="{BDE4A709-1B7F-4C21-9EE6-0E5B38706300}" srcId="{E3DE506A-0477-4A6F-8308-145EFCE132CA}" destId="{7998406E-5D13-4EC4-8E28-17300E278E12}" srcOrd="1" destOrd="0" parTransId="{A193697C-64B7-4AA4-9722-E62986BBD063}" sibTransId="{945A7478-DF26-495E-9B20-C7D588D2B6CB}"/>
    <dgm:cxn modelId="{35290C11-A24D-4CAA-ADBD-BCD04DB197AC}" srcId="{DB391D40-803C-45DB-A86C-4645BB65F5FC}" destId="{5F89B67A-9C37-428A-BEB9-94B8FBF67BA5}" srcOrd="1" destOrd="0" parTransId="{A015CE9C-FC06-4D25-A3B7-D039D78F79FF}" sibTransId="{3E0AC070-115B-4B19-9B20-DC0A32FA47CB}"/>
    <dgm:cxn modelId="{28726F1A-D769-460E-B2C5-EFAC3FD1491C}" type="presOf" srcId="{11316E02-8D36-4D94-8B8C-423544ECA306}" destId="{2309B5AD-EC1C-49EF-B196-1EF7006F87E5}" srcOrd="0" destOrd="0" presId="urn:microsoft.com/office/officeart/2005/8/layout/vList5"/>
    <dgm:cxn modelId="{1FD44020-EF90-4DB8-8E16-1096634AE7C9}" srcId="{E3DE506A-0477-4A6F-8308-145EFCE132CA}" destId="{DB391D40-803C-45DB-A86C-4645BB65F5FC}" srcOrd="2" destOrd="0" parTransId="{5423A258-F3C3-4E9B-89D0-1F98B0B1C3DC}" sibTransId="{37594508-4F3C-474A-99E5-7AEC4D8AD6E8}"/>
    <dgm:cxn modelId="{4D913439-44C6-4C30-B56D-9700BD1CE0AA}" type="presOf" srcId="{6FFC9F6B-E6FB-45AC-B040-0CB498A79269}" destId="{1C33B715-A630-421A-B977-1D72A1F646AF}" srcOrd="0" destOrd="1" presId="urn:microsoft.com/office/officeart/2005/8/layout/vList5"/>
    <dgm:cxn modelId="{77B90F44-3477-4C2D-9C8E-F433EED8B649}" srcId="{7998406E-5D13-4EC4-8E28-17300E278E12}" destId="{5BB41021-12B0-41A2-9332-69A911C406B3}" srcOrd="1" destOrd="0" parTransId="{3131366B-6D82-4059-97B5-3769478B6DB3}" sibTransId="{2A1F474F-61D8-451C-B4E6-840DADFB774C}"/>
    <dgm:cxn modelId="{43EDA244-65AD-46C1-9215-A0EE76AAC412}" type="presOf" srcId="{DB391D40-803C-45DB-A86C-4645BB65F5FC}" destId="{1E217ECF-FA94-4F48-B47A-2A787CED3B0C}" srcOrd="0" destOrd="0" presId="urn:microsoft.com/office/officeart/2005/8/layout/vList5"/>
    <dgm:cxn modelId="{72C68D67-6549-478B-BABF-089B9BA2938C}" type="presOf" srcId="{E3DE506A-0477-4A6F-8308-145EFCE132CA}" destId="{52B9FB00-DCA7-4884-AE95-0DE1EEA0E2CE}" srcOrd="0" destOrd="0" presId="urn:microsoft.com/office/officeart/2005/8/layout/vList5"/>
    <dgm:cxn modelId="{FBAC3D68-2D9E-4998-B1B7-BC33F95849C4}" type="presOf" srcId="{E8678B9B-C4CA-4B41-89B9-645FF77C44D0}" destId="{7A79CA05-A9B3-49CA-95C2-4126E097A40C}" srcOrd="0" destOrd="0" presId="urn:microsoft.com/office/officeart/2005/8/layout/vList5"/>
    <dgm:cxn modelId="{25E5294F-24C5-401A-9597-07F6E6E08414}" type="presOf" srcId="{2F20CC8F-ECC0-4A9E-BCE4-55D8FF697D5B}" destId="{F8B963BC-D75D-4750-980A-D49B12C92A66}" srcOrd="0" destOrd="0" presId="urn:microsoft.com/office/officeart/2005/8/layout/vList5"/>
    <dgm:cxn modelId="{680CF681-C017-4DDA-A698-A334D1B4E0F4}" type="presOf" srcId="{5BB41021-12B0-41A2-9332-69A911C406B3}" destId="{F8B963BC-D75D-4750-980A-D49B12C92A66}" srcOrd="0" destOrd="1" presId="urn:microsoft.com/office/officeart/2005/8/layout/vList5"/>
    <dgm:cxn modelId="{C9200485-8A29-4623-8D7F-8253D6F510F9}" srcId="{DB391D40-803C-45DB-A86C-4645BB65F5FC}" destId="{11316E02-8D36-4D94-8B8C-423544ECA306}" srcOrd="0" destOrd="0" parTransId="{2254D692-8C71-4675-AAB9-53135407062B}" sibTransId="{40D8E55C-DAA8-4F7A-90EA-EE2D0E12E6A1}"/>
    <dgm:cxn modelId="{9B40E790-F42E-48D4-BF92-97E56BC72530}" type="presOf" srcId="{7998406E-5D13-4EC4-8E28-17300E278E12}" destId="{F388DC58-76F6-4C5A-B459-9EFD0B9B2FB3}" srcOrd="0" destOrd="0" presId="urn:microsoft.com/office/officeart/2005/8/layout/vList5"/>
    <dgm:cxn modelId="{44110191-832A-4DB0-968C-5DFD593E6247}" srcId="{7998406E-5D13-4EC4-8E28-17300E278E12}" destId="{2F20CC8F-ECC0-4A9E-BCE4-55D8FF697D5B}" srcOrd="0" destOrd="0" parTransId="{B1822801-1BC0-446B-9214-C0DC19BC36E3}" sibTransId="{29B3BDF8-F58E-47D0-B0B8-2EBC7A45C48A}"/>
    <dgm:cxn modelId="{FCED649A-AFA9-4FDB-A339-732A8621CA4E}" type="presOf" srcId="{5F89B67A-9C37-428A-BEB9-94B8FBF67BA5}" destId="{2309B5AD-EC1C-49EF-B196-1EF7006F87E5}" srcOrd="0" destOrd="1" presId="urn:microsoft.com/office/officeart/2005/8/layout/vList5"/>
    <dgm:cxn modelId="{0A4870A4-8FAF-45D1-84E6-1E74CB72240A}" type="presOf" srcId="{8A44FFE3-128B-47E8-8E12-C2740CA5FCB4}" destId="{1C33B715-A630-421A-B977-1D72A1F646AF}" srcOrd="0" destOrd="0" presId="urn:microsoft.com/office/officeart/2005/8/layout/vList5"/>
    <dgm:cxn modelId="{90530FB9-A786-47F8-A173-AF57E8480693}" srcId="{E8678B9B-C4CA-4B41-89B9-645FF77C44D0}" destId="{6FFC9F6B-E6FB-45AC-B040-0CB498A79269}" srcOrd="1" destOrd="0" parTransId="{B47475E3-8381-4071-A567-D48A8EECC358}" sibTransId="{23D61C1D-AD2A-4253-99AC-FEC86C29068B}"/>
    <dgm:cxn modelId="{6DB26BE0-1167-482C-9E70-E5DE44DB90CA}" srcId="{E8678B9B-C4CA-4B41-89B9-645FF77C44D0}" destId="{8A44FFE3-128B-47E8-8E12-C2740CA5FCB4}" srcOrd="0" destOrd="0" parTransId="{619AF75F-5885-4ED0-AA1A-707DCFE292C3}" sibTransId="{C3234A76-DCE1-4031-8BA1-14F04C2253C5}"/>
    <dgm:cxn modelId="{5655DF37-68D6-4B94-99D9-D7AA9D028BCF}" type="presParOf" srcId="{52B9FB00-DCA7-4884-AE95-0DE1EEA0E2CE}" destId="{BD64DB2E-F0D9-4170-B431-9D1B5A6B9C6E}" srcOrd="0" destOrd="0" presId="urn:microsoft.com/office/officeart/2005/8/layout/vList5"/>
    <dgm:cxn modelId="{C941BD9A-8BDF-4AD1-82DD-E32204B94C4C}" type="presParOf" srcId="{BD64DB2E-F0D9-4170-B431-9D1B5A6B9C6E}" destId="{7A79CA05-A9B3-49CA-95C2-4126E097A40C}" srcOrd="0" destOrd="0" presId="urn:microsoft.com/office/officeart/2005/8/layout/vList5"/>
    <dgm:cxn modelId="{8B7100B7-0BB2-4166-86D0-CD2D126321A2}" type="presParOf" srcId="{BD64DB2E-F0D9-4170-B431-9D1B5A6B9C6E}" destId="{1C33B715-A630-421A-B977-1D72A1F646AF}" srcOrd="1" destOrd="0" presId="urn:microsoft.com/office/officeart/2005/8/layout/vList5"/>
    <dgm:cxn modelId="{47065F88-AADC-4C29-9EF7-210442871F14}" type="presParOf" srcId="{52B9FB00-DCA7-4884-AE95-0DE1EEA0E2CE}" destId="{3BA4219A-2DE6-48E8-8D5C-DD37718FE42E}" srcOrd="1" destOrd="0" presId="urn:microsoft.com/office/officeart/2005/8/layout/vList5"/>
    <dgm:cxn modelId="{E2503B5A-09EC-4469-A009-864770127ED3}" type="presParOf" srcId="{52B9FB00-DCA7-4884-AE95-0DE1EEA0E2CE}" destId="{71F45F2F-961E-4071-B773-1302D468B581}" srcOrd="2" destOrd="0" presId="urn:microsoft.com/office/officeart/2005/8/layout/vList5"/>
    <dgm:cxn modelId="{E153FE16-103D-44A0-930F-63FA65B2F898}" type="presParOf" srcId="{71F45F2F-961E-4071-B773-1302D468B581}" destId="{F388DC58-76F6-4C5A-B459-9EFD0B9B2FB3}" srcOrd="0" destOrd="0" presId="urn:microsoft.com/office/officeart/2005/8/layout/vList5"/>
    <dgm:cxn modelId="{CB50306C-9598-4B2A-9362-B7F3EE10D683}" type="presParOf" srcId="{71F45F2F-961E-4071-B773-1302D468B581}" destId="{F8B963BC-D75D-4750-980A-D49B12C92A66}" srcOrd="1" destOrd="0" presId="urn:microsoft.com/office/officeart/2005/8/layout/vList5"/>
    <dgm:cxn modelId="{7CBC1907-0AB2-4BC2-B765-3FA1EE6EEF29}" type="presParOf" srcId="{52B9FB00-DCA7-4884-AE95-0DE1EEA0E2CE}" destId="{B7101020-3D3D-4531-B29B-19BCDA0449A3}" srcOrd="3" destOrd="0" presId="urn:microsoft.com/office/officeart/2005/8/layout/vList5"/>
    <dgm:cxn modelId="{0FB93103-DFBE-41EA-A033-72816EE5E74C}" type="presParOf" srcId="{52B9FB00-DCA7-4884-AE95-0DE1EEA0E2CE}" destId="{5D480EF3-14B7-4188-97C3-DDE8DFDDC8FC}" srcOrd="4" destOrd="0" presId="urn:microsoft.com/office/officeart/2005/8/layout/vList5"/>
    <dgm:cxn modelId="{A87694D2-F3F6-4268-AD39-CD21F3A0F65D}" type="presParOf" srcId="{5D480EF3-14B7-4188-97C3-DDE8DFDDC8FC}" destId="{1E217ECF-FA94-4F48-B47A-2A787CED3B0C}" srcOrd="0" destOrd="0" presId="urn:microsoft.com/office/officeart/2005/8/layout/vList5"/>
    <dgm:cxn modelId="{971882B5-9800-495A-BDF0-0FEBECE8165C}" type="presParOf" srcId="{5D480EF3-14B7-4188-97C3-DDE8DFDDC8FC}" destId="{2309B5AD-EC1C-49EF-B196-1EF7006F87E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D654493-B545-4C34-8548-B1B90F551C5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EEA5121F-6E13-4223-B969-60FACC55E8F1}">
      <dgm:prSet/>
      <dgm:spPr/>
      <dgm:t>
        <a:bodyPr/>
        <a:lstStyle/>
        <a:p>
          <a:r>
            <a:rPr lang="en-US"/>
            <a:t>&lt;meta&gt; will have to be compiler-specific</a:t>
          </a:r>
          <a:endParaRPr lang="en-IL"/>
        </a:p>
      </dgm:t>
    </dgm:pt>
    <dgm:pt modelId="{3585B805-56A9-4FD3-A3D3-35C193437740}" type="parTrans" cxnId="{47438167-1506-4F69-8947-96CF36C6D912}">
      <dgm:prSet/>
      <dgm:spPr/>
      <dgm:t>
        <a:bodyPr/>
        <a:lstStyle/>
        <a:p>
          <a:endParaRPr lang="LID4096"/>
        </a:p>
      </dgm:t>
    </dgm:pt>
    <dgm:pt modelId="{34D51161-8E8A-4E5A-8CF0-C3735E11C5A8}" type="sibTrans" cxnId="{47438167-1506-4F69-8947-96CF36C6D912}">
      <dgm:prSet/>
      <dgm:spPr/>
      <dgm:t>
        <a:bodyPr/>
        <a:lstStyle/>
        <a:p>
          <a:endParaRPr lang="LID4096"/>
        </a:p>
      </dgm:t>
    </dgm:pt>
    <dgm:pt modelId="{EC0C7506-3FD0-4EF7-8EB9-D0A9D9CF1BDD}">
      <dgm:prSet/>
      <dgm:spPr/>
      <dgm:t>
        <a:bodyPr/>
        <a:lstStyle/>
        <a:p>
          <a:r>
            <a:rPr lang="en-US" dirty="0"/>
            <a:t>Part of the standard library, but not something that can ever have a portable implementation</a:t>
          </a:r>
          <a:endParaRPr lang="en-IL" dirty="0"/>
        </a:p>
      </dgm:t>
    </dgm:pt>
    <dgm:pt modelId="{14B85024-6E69-4A84-83DC-939269EBFB49}" type="parTrans" cxnId="{87C5F939-1EC8-4789-A61B-A4CFF62BD308}">
      <dgm:prSet/>
      <dgm:spPr/>
      <dgm:t>
        <a:bodyPr/>
        <a:lstStyle/>
        <a:p>
          <a:endParaRPr lang="LID4096"/>
        </a:p>
      </dgm:t>
    </dgm:pt>
    <dgm:pt modelId="{4180A8E4-5BF7-4452-BBD6-7CD5EBA506A9}" type="sibTrans" cxnId="{87C5F939-1EC8-4789-A61B-A4CFF62BD308}">
      <dgm:prSet/>
      <dgm:spPr/>
      <dgm:t>
        <a:bodyPr/>
        <a:lstStyle/>
        <a:p>
          <a:endParaRPr lang="LID4096"/>
        </a:p>
      </dgm:t>
    </dgm:pt>
    <dgm:pt modelId="{DA7F70F4-F0C0-4732-9E70-AA177D3E6190}">
      <dgm:prSet/>
      <dgm:spPr/>
      <dgm:t>
        <a:bodyPr/>
        <a:lstStyle/>
        <a:p>
          <a:r>
            <a:rPr lang="en-US" dirty="0"/>
            <a:t>Which shouldn’t prevent it from having its own dependencies on the standard library, e.g. for strings and containers</a:t>
          </a:r>
          <a:endParaRPr lang="en-IL" dirty="0"/>
        </a:p>
      </dgm:t>
    </dgm:pt>
    <dgm:pt modelId="{C3861C45-5B03-47FF-AF62-2F572ED2B4B5}" type="parTrans" cxnId="{698DE58D-DC62-4D5F-98BE-B31E1A029F64}">
      <dgm:prSet/>
      <dgm:spPr/>
      <dgm:t>
        <a:bodyPr/>
        <a:lstStyle/>
        <a:p>
          <a:endParaRPr lang="LID4096"/>
        </a:p>
      </dgm:t>
    </dgm:pt>
    <dgm:pt modelId="{6B3943B7-4570-4B55-8D71-1647729D0DFE}" type="sibTrans" cxnId="{698DE58D-DC62-4D5F-98BE-B31E1A029F64}">
      <dgm:prSet/>
      <dgm:spPr/>
      <dgm:t>
        <a:bodyPr/>
        <a:lstStyle/>
        <a:p>
          <a:endParaRPr lang="LID4096"/>
        </a:p>
      </dgm:t>
    </dgm:pt>
    <dgm:pt modelId="{FBB0BCB6-1E2E-4C6B-9E02-A254C7832978}">
      <dgm:prSet/>
      <dgm:spPr/>
      <dgm:t>
        <a:bodyPr/>
        <a:lstStyle/>
        <a:p>
          <a:r>
            <a:rPr lang="en-US" dirty="0"/>
            <a:t>Example of a &lt;meta&gt; implementation - from the Bloomberg clang P2996 fork:</a:t>
          </a:r>
          <a:endParaRPr lang="en-IL" dirty="0"/>
        </a:p>
      </dgm:t>
    </dgm:pt>
    <dgm:pt modelId="{D56D7C9D-7C72-43A3-A992-0EA5B896385D}" type="parTrans" cxnId="{56A3C3B6-C97C-46CE-861F-24E0BF7A255C}">
      <dgm:prSet/>
      <dgm:spPr/>
      <dgm:t>
        <a:bodyPr/>
        <a:lstStyle/>
        <a:p>
          <a:endParaRPr lang="LID4096"/>
        </a:p>
      </dgm:t>
    </dgm:pt>
    <dgm:pt modelId="{064524E7-7143-4965-85B7-635B5AC8D500}" type="sibTrans" cxnId="{56A3C3B6-C97C-46CE-861F-24E0BF7A255C}">
      <dgm:prSet/>
      <dgm:spPr/>
      <dgm:t>
        <a:bodyPr/>
        <a:lstStyle/>
        <a:p>
          <a:endParaRPr lang="LID4096"/>
        </a:p>
      </dgm:t>
    </dgm:pt>
    <dgm:pt modelId="{0199955C-F982-481D-81D6-59A48F5BC194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https://github.com/bloomberg/clang-p2996/blob/p2996/libcxx/include/experimental/meta</a:t>
          </a:r>
          <a:endParaRPr lang="en-IL" dirty="0"/>
        </a:p>
      </dgm:t>
    </dgm:pt>
    <dgm:pt modelId="{BA8111DE-A60B-4096-AAE6-841F0699A0F8}" type="parTrans" cxnId="{79BFE7C2-014C-4C05-A8A4-6C289529284A}">
      <dgm:prSet/>
      <dgm:spPr/>
      <dgm:t>
        <a:bodyPr/>
        <a:lstStyle/>
        <a:p>
          <a:endParaRPr lang="LID4096"/>
        </a:p>
      </dgm:t>
    </dgm:pt>
    <dgm:pt modelId="{0EDDDC79-D3BE-4D1A-A210-21B3B512E957}" type="sibTrans" cxnId="{79BFE7C2-014C-4C05-A8A4-6C289529284A}">
      <dgm:prSet/>
      <dgm:spPr/>
      <dgm:t>
        <a:bodyPr/>
        <a:lstStyle/>
        <a:p>
          <a:endParaRPr lang="LID4096"/>
        </a:p>
      </dgm:t>
    </dgm:pt>
    <dgm:pt modelId="{27A9D1CC-5A78-468C-9914-2AA479EE4037}">
      <dgm:prSet/>
      <dgm:spPr/>
      <dgm:t>
        <a:bodyPr/>
        <a:lstStyle/>
        <a:p>
          <a:pPr rtl="0"/>
          <a:r>
            <a:rPr lang="en-US" dirty="0"/>
            <a:t>Care must be taken with other </a:t>
          </a:r>
          <a:r>
            <a:rPr lang="en-US" dirty="0" err="1"/>
            <a:t>stdlib</a:t>
          </a:r>
          <a:r>
            <a:rPr lang="en-US" dirty="0"/>
            <a:t> headers having &lt;meta&gt; dependencies, to avoid cyclic dependencies</a:t>
          </a:r>
          <a:endParaRPr lang="en-IL" dirty="0"/>
        </a:p>
      </dgm:t>
    </dgm:pt>
    <dgm:pt modelId="{2230F341-1528-43E5-A21F-24B05538DEAC}" type="parTrans" cxnId="{06B5A2D6-32EC-4594-B1F0-84E72508E82C}">
      <dgm:prSet/>
      <dgm:spPr/>
    </dgm:pt>
    <dgm:pt modelId="{E5DF174E-E5EC-4BC3-8862-F8C3136C2633}" type="sibTrans" cxnId="{06B5A2D6-32EC-4594-B1F0-84E72508E82C}">
      <dgm:prSet/>
      <dgm:spPr/>
    </dgm:pt>
    <dgm:pt modelId="{FF4B51A8-2608-40F5-A9FB-4DE2557EE22F}">
      <dgm:prSet/>
      <dgm:spPr/>
      <dgm:t>
        <a:bodyPr/>
        <a:lstStyle/>
        <a:p>
          <a:pPr rtl="0"/>
          <a:r>
            <a:rPr lang="en-US" dirty="0"/>
            <a:t>Perhaps easier with modules?</a:t>
          </a:r>
          <a:endParaRPr lang="en-IL" dirty="0"/>
        </a:p>
      </dgm:t>
    </dgm:pt>
    <dgm:pt modelId="{F2B9A832-08AA-4F83-B3CE-76D508DB764A}" type="parTrans" cxnId="{4F05055A-30C1-44AC-B573-A66627CC260D}">
      <dgm:prSet/>
      <dgm:spPr/>
    </dgm:pt>
    <dgm:pt modelId="{01C7A953-CF1F-4749-92A3-16BC6A6324C2}" type="sibTrans" cxnId="{4F05055A-30C1-44AC-B573-A66627CC260D}">
      <dgm:prSet/>
      <dgm:spPr/>
    </dgm:pt>
    <dgm:pt modelId="{24D58CA8-47FB-468B-B0E7-CCEBC63644AF}" type="pres">
      <dgm:prSet presAssocID="{FD654493-B545-4C34-8548-B1B90F551C55}" presName="linear" presStyleCnt="0">
        <dgm:presLayoutVars>
          <dgm:animLvl val="lvl"/>
          <dgm:resizeHandles val="exact"/>
        </dgm:presLayoutVars>
      </dgm:prSet>
      <dgm:spPr/>
    </dgm:pt>
    <dgm:pt modelId="{B84873A5-BDE2-4D06-BDC0-7AE7094EEAC5}" type="pres">
      <dgm:prSet presAssocID="{EEA5121F-6E13-4223-B969-60FACC55E8F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1B8102E-646A-4265-B100-4813D1073DB7}" type="pres">
      <dgm:prSet presAssocID="{EEA5121F-6E13-4223-B969-60FACC55E8F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F801C05-7C2F-42ED-AC0B-23026CE7410F}" type="presOf" srcId="{27A9D1CC-5A78-468C-9914-2AA479EE4037}" destId="{B1B8102E-646A-4265-B100-4813D1073DB7}" srcOrd="0" destOrd="2" presId="urn:microsoft.com/office/officeart/2005/8/layout/vList2"/>
    <dgm:cxn modelId="{87C5F939-1EC8-4789-A61B-A4CFF62BD308}" srcId="{EEA5121F-6E13-4223-B969-60FACC55E8F1}" destId="{EC0C7506-3FD0-4EF7-8EB9-D0A9D9CF1BDD}" srcOrd="0" destOrd="0" parTransId="{14B85024-6E69-4A84-83DC-939269EBFB49}" sibTransId="{4180A8E4-5BF7-4452-BBD6-7CD5EBA506A9}"/>
    <dgm:cxn modelId="{47438167-1506-4F69-8947-96CF36C6D912}" srcId="{FD654493-B545-4C34-8548-B1B90F551C55}" destId="{EEA5121F-6E13-4223-B969-60FACC55E8F1}" srcOrd="0" destOrd="0" parTransId="{3585B805-56A9-4FD3-A3D3-35C193437740}" sibTransId="{34D51161-8E8A-4E5A-8CF0-C3735E11C5A8}"/>
    <dgm:cxn modelId="{4ACD2477-C1EE-4457-B03B-AACE9F1B5F68}" type="presOf" srcId="{FD654493-B545-4C34-8548-B1B90F551C55}" destId="{24D58CA8-47FB-468B-B0E7-CCEBC63644AF}" srcOrd="0" destOrd="0" presId="urn:microsoft.com/office/officeart/2005/8/layout/vList2"/>
    <dgm:cxn modelId="{4F05055A-30C1-44AC-B573-A66627CC260D}" srcId="{27A9D1CC-5A78-468C-9914-2AA479EE4037}" destId="{FF4B51A8-2608-40F5-A9FB-4DE2557EE22F}" srcOrd="0" destOrd="0" parTransId="{F2B9A832-08AA-4F83-B3CE-76D508DB764A}" sibTransId="{01C7A953-CF1F-4749-92A3-16BC6A6324C2}"/>
    <dgm:cxn modelId="{698DE58D-DC62-4D5F-98BE-B31E1A029F64}" srcId="{EEA5121F-6E13-4223-B969-60FACC55E8F1}" destId="{DA7F70F4-F0C0-4732-9E70-AA177D3E6190}" srcOrd="1" destOrd="0" parTransId="{C3861C45-5B03-47FF-AF62-2F572ED2B4B5}" sibTransId="{6B3943B7-4570-4B55-8D71-1647729D0DFE}"/>
    <dgm:cxn modelId="{32114493-D532-437C-96AC-B5F4F06E36BA}" type="presOf" srcId="{DA7F70F4-F0C0-4732-9E70-AA177D3E6190}" destId="{B1B8102E-646A-4265-B100-4813D1073DB7}" srcOrd="0" destOrd="1" presId="urn:microsoft.com/office/officeart/2005/8/layout/vList2"/>
    <dgm:cxn modelId="{1C9EA49A-09EA-42FA-B4E0-5AD7EF18FCA8}" type="presOf" srcId="{EEA5121F-6E13-4223-B969-60FACC55E8F1}" destId="{B84873A5-BDE2-4D06-BDC0-7AE7094EEAC5}" srcOrd="0" destOrd="0" presId="urn:microsoft.com/office/officeart/2005/8/layout/vList2"/>
    <dgm:cxn modelId="{56A3C3B6-C97C-46CE-861F-24E0BF7A255C}" srcId="{EEA5121F-6E13-4223-B969-60FACC55E8F1}" destId="{FBB0BCB6-1E2E-4C6B-9E02-A254C7832978}" srcOrd="3" destOrd="0" parTransId="{D56D7C9D-7C72-43A3-A992-0EA5B896385D}" sibTransId="{064524E7-7143-4965-85B7-635B5AC8D500}"/>
    <dgm:cxn modelId="{79BFE7C2-014C-4C05-A8A4-6C289529284A}" srcId="{FBB0BCB6-1E2E-4C6B-9E02-A254C7832978}" destId="{0199955C-F982-481D-81D6-59A48F5BC194}" srcOrd="0" destOrd="0" parTransId="{BA8111DE-A60B-4096-AAE6-841F0699A0F8}" sibTransId="{0EDDDC79-D3BE-4D1A-A210-21B3B512E957}"/>
    <dgm:cxn modelId="{479D69CA-9BEE-4E37-AE16-52267195E279}" type="presOf" srcId="{EC0C7506-3FD0-4EF7-8EB9-D0A9D9CF1BDD}" destId="{B1B8102E-646A-4265-B100-4813D1073DB7}" srcOrd="0" destOrd="0" presId="urn:microsoft.com/office/officeart/2005/8/layout/vList2"/>
    <dgm:cxn modelId="{4F75E9D3-A648-44AD-92BA-6AC421186BCA}" type="presOf" srcId="{FF4B51A8-2608-40F5-A9FB-4DE2557EE22F}" destId="{B1B8102E-646A-4265-B100-4813D1073DB7}" srcOrd="0" destOrd="3" presId="urn:microsoft.com/office/officeart/2005/8/layout/vList2"/>
    <dgm:cxn modelId="{06B5A2D6-32EC-4594-B1F0-84E72508E82C}" srcId="{EEA5121F-6E13-4223-B969-60FACC55E8F1}" destId="{27A9D1CC-5A78-468C-9914-2AA479EE4037}" srcOrd="2" destOrd="0" parTransId="{2230F341-1528-43E5-A21F-24B05538DEAC}" sibTransId="{E5DF174E-E5EC-4BC3-8862-F8C3136C2633}"/>
    <dgm:cxn modelId="{A1D298DC-023B-4BF6-A891-058C20BFAE8C}" type="presOf" srcId="{FBB0BCB6-1E2E-4C6B-9E02-A254C7832978}" destId="{B1B8102E-646A-4265-B100-4813D1073DB7}" srcOrd="0" destOrd="4" presId="urn:microsoft.com/office/officeart/2005/8/layout/vList2"/>
    <dgm:cxn modelId="{099B14FA-6DB8-43AF-B1BF-6F00CADC4A55}" type="presOf" srcId="{0199955C-F982-481D-81D6-59A48F5BC194}" destId="{B1B8102E-646A-4265-B100-4813D1073DB7}" srcOrd="0" destOrd="5" presId="urn:microsoft.com/office/officeart/2005/8/layout/vList2"/>
    <dgm:cxn modelId="{907234DB-7B48-484D-A7C6-C0436AE83DEA}" type="presParOf" srcId="{24D58CA8-47FB-468B-B0E7-CCEBC63644AF}" destId="{B84873A5-BDE2-4D06-BDC0-7AE7094EEAC5}" srcOrd="0" destOrd="0" presId="urn:microsoft.com/office/officeart/2005/8/layout/vList2"/>
    <dgm:cxn modelId="{67C5CB3B-A1A1-4C44-A565-79ACC5311CC3}" type="presParOf" srcId="{24D58CA8-47FB-468B-B0E7-CCEBC63644AF}" destId="{B1B8102E-646A-4265-B100-4813D1073DB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1B0896-74B7-4C27-AFC3-DE0BF57E737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BC8030D-76F8-43A7-8012-9C2D72D6CB27}">
      <dgm:prSet/>
      <dgm:spPr/>
      <dgm:t>
        <a:bodyPr/>
        <a:lstStyle/>
        <a:p>
          <a:r>
            <a:rPr lang="en-US" b="1" dirty="0"/>
            <a:t>Type traits implemented via reflection may be the key to a future </a:t>
          </a:r>
          <a:r>
            <a:rPr lang="en-US" b="1" dirty="0" err="1"/>
            <a:t>stdlib</a:t>
          </a:r>
          <a:r>
            <a:rPr lang="en-US" b="1" dirty="0"/>
            <a:t> free-for-all, where standard library implementations aren't tied to any specific toolchain</a:t>
          </a:r>
          <a:endParaRPr lang="en-US" dirty="0"/>
        </a:p>
      </dgm:t>
    </dgm:pt>
    <dgm:pt modelId="{D6107420-7C68-4CBB-B1A0-41F9BD2E56F2}" type="parTrans" cxnId="{28297B3B-FD93-4AB9-B704-3D3F90CA19DD}">
      <dgm:prSet/>
      <dgm:spPr/>
      <dgm:t>
        <a:bodyPr/>
        <a:lstStyle/>
        <a:p>
          <a:endParaRPr lang="en-US"/>
        </a:p>
      </dgm:t>
    </dgm:pt>
    <dgm:pt modelId="{1DEB4404-C419-4B8D-BD64-539D16403D32}" type="sibTrans" cxnId="{28297B3B-FD93-4AB9-B704-3D3F90CA19DD}">
      <dgm:prSet/>
      <dgm:spPr/>
      <dgm:t>
        <a:bodyPr/>
        <a:lstStyle/>
        <a:p>
          <a:endParaRPr lang="en-US"/>
        </a:p>
      </dgm:t>
    </dgm:pt>
    <dgm:pt modelId="{2A7D40BC-8F51-4DAA-AE8D-5FFDF6BE44A7}">
      <dgm:prSet/>
      <dgm:spPr/>
      <dgm:t>
        <a:bodyPr/>
        <a:lstStyle/>
        <a:p>
          <a:r>
            <a:rPr lang="en-US" dirty="0"/>
            <a:t>We can get there gradually by separating the non-generic parts and reducing them over time, hoping we're ultimately left only with &lt;meta&gt;, but in any case we’ll be better off than today</a:t>
          </a:r>
        </a:p>
      </dgm:t>
    </dgm:pt>
    <dgm:pt modelId="{4AF9EE87-AE76-4AA7-990F-F1276431E96C}" type="parTrans" cxnId="{066B3697-F455-4287-9B30-0DF6CF520BB5}">
      <dgm:prSet/>
      <dgm:spPr/>
      <dgm:t>
        <a:bodyPr/>
        <a:lstStyle/>
        <a:p>
          <a:endParaRPr lang="en-US"/>
        </a:p>
      </dgm:t>
    </dgm:pt>
    <dgm:pt modelId="{5C2A3DE3-C72B-468A-BFA3-87381A477E8C}" type="sibTrans" cxnId="{066B3697-F455-4287-9B30-0DF6CF520BB5}">
      <dgm:prSet/>
      <dgm:spPr/>
      <dgm:t>
        <a:bodyPr/>
        <a:lstStyle/>
        <a:p>
          <a:endParaRPr lang="en-US"/>
        </a:p>
      </dgm:t>
    </dgm:pt>
    <dgm:pt modelId="{ECCBF1EC-438D-4B76-AE13-6E616E4CDFBE}">
      <dgm:prSet/>
      <dgm:spPr/>
      <dgm:t>
        <a:bodyPr/>
        <a:lstStyle/>
        <a:p>
          <a:r>
            <a:rPr lang="en-US" dirty="0"/>
            <a:t>Disclaimer – These are my own opinions. Cross-compiler portability of the standard library is currently not a stated goal of WG21.</a:t>
          </a:r>
        </a:p>
      </dgm:t>
    </dgm:pt>
    <dgm:pt modelId="{2F2E9F83-0621-4509-A4C6-86EE338BEAEF}" type="parTrans" cxnId="{1468B9D2-FEA2-4D09-825F-B2CD582B6E50}">
      <dgm:prSet/>
      <dgm:spPr/>
      <dgm:t>
        <a:bodyPr/>
        <a:lstStyle/>
        <a:p>
          <a:endParaRPr lang="LID4096"/>
        </a:p>
      </dgm:t>
    </dgm:pt>
    <dgm:pt modelId="{6EC0B6E7-A03D-4016-9711-14CE8022008C}" type="sibTrans" cxnId="{1468B9D2-FEA2-4D09-825F-B2CD582B6E50}">
      <dgm:prSet/>
      <dgm:spPr/>
      <dgm:t>
        <a:bodyPr/>
        <a:lstStyle/>
        <a:p>
          <a:endParaRPr lang="LID4096"/>
        </a:p>
      </dgm:t>
    </dgm:pt>
    <dgm:pt modelId="{C6E6F4B6-B3C1-4124-993B-0915BCF4D0FC}">
      <dgm:prSet/>
      <dgm:spPr/>
      <dgm:t>
        <a:bodyPr/>
        <a:lstStyle/>
        <a:p>
          <a:r>
            <a:rPr lang="en-US" dirty="0"/>
            <a:t>If that’s what we want</a:t>
          </a:r>
        </a:p>
      </dgm:t>
    </dgm:pt>
    <dgm:pt modelId="{D2340C2B-2BD2-4792-937A-0A57E174A567}" type="parTrans" cxnId="{0EBA5ACA-E9F4-46D2-8289-DCE7C25AF9B9}">
      <dgm:prSet/>
      <dgm:spPr/>
    </dgm:pt>
    <dgm:pt modelId="{1F8A2C2A-7817-4F99-A133-DB24EA6D5DE5}" type="sibTrans" cxnId="{0EBA5ACA-E9F4-46D2-8289-DCE7C25AF9B9}">
      <dgm:prSet/>
      <dgm:spPr/>
    </dgm:pt>
    <dgm:pt modelId="{D187AA1B-AF2E-4D1A-A7E5-E2EB596B9185}">
      <dgm:prSet/>
      <dgm:spPr/>
      <dgm:t>
        <a:bodyPr/>
        <a:lstStyle/>
        <a:p>
          <a:r>
            <a:rPr lang="en-US" dirty="0"/>
            <a:t>Possible motivation: combining different vendors’ strengths and velocities in implementing new C++ standards</a:t>
          </a:r>
        </a:p>
      </dgm:t>
    </dgm:pt>
    <dgm:pt modelId="{4AA9FDC2-5CC4-4448-907E-0045403FBAD2}" type="parTrans" cxnId="{B749C454-09C6-48F7-8222-87479D91A7F9}">
      <dgm:prSet/>
      <dgm:spPr/>
    </dgm:pt>
    <dgm:pt modelId="{DBA90FCB-0DD2-453D-B0FC-5C8AF1BE1C4E}" type="sibTrans" cxnId="{B749C454-09C6-48F7-8222-87479D91A7F9}">
      <dgm:prSet/>
      <dgm:spPr/>
    </dgm:pt>
    <dgm:pt modelId="{6E18B282-A7C2-4BAE-8CEA-EF4123A4B67D}" type="pres">
      <dgm:prSet presAssocID="{BD1B0896-74B7-4C27-AFC3-DE0BF57E7371}" presName="linear" presStyleCnt="0">
        <dgm:presLayoutVars>
          <dgm:animLvl val="lvl"/>
          <dgm:resizeHandles val="exact"/>
        </dgm:presLayoutVars>
      </dgm:prSet>
      <dgm:spPr/>
    </dgm:pt>
    <dgm:pt modelId="{F39B96FD-B152-4570-964A-C07454A4B523}" type="pres">
      <dgm:prSet presAssocID="{CBC8030D-76F8-43A7-8012-9C2D72D6CB2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1AECEE4-13E7-48C8-AF8A-4822DE2132E3}" type="pres">
      <dgm:prSet presAssocID="{CBC8030D-76F8-43A7-8012-9C2D72D6CB2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8297B3B-FD93-4AB9-B704-3D3F90CA19DD}" srcId="{BD1B0896-74B7-4C27-AFC3-DE0BF57E7371}" destId="{CBC8030D-76F8-43A7-8012-9C2D72D6CB27}" srcOrd="0" destOrd="0" parTransId="{D6107420-7C68-4CBB-B1A0-41F9BD2E56F2}" sibTransId="{1DEB4404-C419-4B8D-BD64-539D16403D32}"/>
    <dgm:cxn modelId="{66D4134E-9A10-4D36-B8AA-5EC420A13CD3}" type="presOf" srcId="{CBC8030D-76F8-43A7-8012-9C2D72D6CB27}" destId="{F39B96FD-B152-4570-964A-C07454A4B523}" srcOrd="0" destOrd="0" presId="urn:microsoft.com/office/officeart/2005/8/layout/vList2"/>
    <dgm:cxn modelId="{B749C454-09C6-48F7-8222-87479D91A7F9}" srcId="{C6E6F4B6-B3C1-4124-993B-0915BCF4D0FC}" destId="{D187AA1B-AF2E-4D1A-A7E5-E2EB596B9185}" srcOrd="0" destOrd="0" parTransId="{4AA9FDC2-5CC4-4448-907E-0045403FBAD2}" sibTransId="{DBA90FCB-0DD2-453D-B0FC-5C8AF1BE1C4E}"/>
    <dgm:cxn modelId="{066B3697-F455-4287-9B30-0DF6CF520BB5}" srcId="{CBC8030D-76F8-43A7-8012-9C2D72D6CB27}" destId="{2A7D40BC-8F51-4DAA-AE8D-5FFDF6BE44A7}" srcOrd="1" destOrd="0" parTransId="{4AF9EE87-AE76-4AA7-990F-F1276431E96C}" sibTransId="{5C2A3DE3-C72B-468A-BFA3-87381A477E8C}"/>
    <dgm:cxn modelId="{DC4346A6-C017-4EB4-8850-135CD7E508B1}" type="presOf" srcId="{D187AA1B-AF2E-4D1A-A7E5-E2EB596B9185}" destId="{51AECEE4-13E7-48C8-AF8A-4822DE2132E3}" srcOrd="0" destOrd="1" presId="urn:microsoft.com/office/officeart/2005/8/layout/vList2"/>
    <dgm:cxn modelId="{73FFF3BE-3914-4B78-95FA-B51B4C5D5976}" type="presOf" srcId="{2A7D40BC-8F51-4DAA-AE8D-5FFDF6BE44A7}" destId="{51AECEE4-13E7-48C8-AF8A-4822DE2132E3}" srcOrd="0" destOrd="2" presId="urn:microsoft.com/office/officeart/2005/8/layout/vList2"/>
    <dgm:cxn modelId="{B1458EC5-2E21-4D3D-8F2B-E524C18FF780}" type="presOf" srcId="{C6E6F4B6-B3C1-4124-993B-0915BCF4D0FC}" destId="{51AECEE4-13E7-48C8-AF8A-4822DE2132E3}" srcOrd="0" destOrd="0" presId="urn:microsoft.com/office/officeart/2005/8/layout/vList2"/>
    <dgm:cxn modelId="{0EBA5ACA-E9F4-46D2-8289-DCE7C25AF9B9}" srcId="{CBC8030D-76F8-43A7-8012-9C2D72D6CB27}" destId="{C6E6F4B6-B3C1-4124-993B-0915BCF4D0FC}" srcOrd="0" destOrd="0" parTransId="{D2340C2B-2BD2-4792-937A-0A57E174A567}" sibTransId="{1F8A2C2A-7817-4F99-A133-DB24EA6D5DE5}"/>
    <dgm:cxn modelId="{D74B29CC-A5F7-46AD-8E8A-5425197055EB}" type="presOf" srcId="{BD1B0896-74B7-4C27-AFC3-DE0BF57E7371}" destId="{6E18B282-A7C2-4BAE-8CEA-EF4123A4B67D}" srcOrd="0" destOrd="0" presId="urn:microsoft.com/office/officeart/2005/8/layout/vList2"/>
    <dgm:cxn modelId="{1468B9D2-FEA2-4D09-825F-B2CD582B6E50}" srcId="{CBC8030D-76F8-43A7-8012-9C2D72D6CB27}" destId="{ECCBF1EC-438D-4B76-AE13-6E616E4CDFBE}" srcOrd="2" destOrd="0" parTransId="{2F2E9F83-0621-4509-A4C6-86EE338BEAEF}" sibTransId="{6EC0B6E7-A03D-4016-9711-14CE8022008C}"/>
    <dgm:cxn modelId="{F66DD0D6-8F36-4805-8567-F4361D3E573C}" type="presOf" srcId="{ECCBF1EC-438D-4B76-AE13-6E616E4CDFBE}" destId="{51AECEE4-13E7-48C8-AF8A-4822DE2132E3}" srcOrd="0" destOrd="3" presId="urn:microsoft.com/office/officeart/2005/8/layout/vList2"/>
    <dgm:cxn modelId="{77C4CA38-3666-44FC-8B89-1631FE21DEC4}" type="presParOf" srcId="{6E18B282-A7C2-4BAE-8CEA-EF4123A4B67D}" destId="{F39B96FD-B152-4570-964A-C07454A4B523}" srcOrd="0" destOrd="0" presId="urn:microsoft.com/office/officeart/2005/8/layout/vList2"/>
    <dgm:cxn modelId="{54B70BD1-1398-4BCA-B5E6-199F73BDDB60}" type="presParOf" srcId="{6E18B282-A7C2-4BAE-8CEA-EF4123A4B67D}" destId="{51AECEE4-13E7-48C8-AF8A-4822DE2132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4BFE83-A6A0-4A33-BCAB-3BF00E79F0A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33EA51-506C-40CE-8C1F-034323B1A4E5}">
      <dgm:prSet/>
      <dgm:spPr/>
      <dgm:t>
        <a:bodyPr/>
        <a:lstStyle/>
        <a:p>
          <a:r>
            <a:rPr lang="en-US"/>
            <a:t>Andrei Zissu</a:t>
          </a:r>
        </a:p>
      </dgm:t>
    </dgm:pt>
    <dgm:pt modelId="{7B429EDA-4433-4C23-9608-7B04AAFDB1F3}" type="parTrans" cxnId="{136B1102-B0F0-4964-ABAB-29195F66F260}">
      <dgm:prSet/>
      <dgm:spPr/>
      <dgm:t>
        <a:bodyPr/>
        <a:lstStyle/>
        <a:p>
          <a:endParaRPr lang="en-US"/>
        </a:p>
      </dgm:t>
    </dgm:pt>
    <dgm:pt modelId="{BC044717-88D1-462C-BFE4-30730BFF8054}" type="sibTrans" cxnId="{136B1102-B0F0-4964-ABAB-29195F66F260}">
      <dgm:prSet/>
      <dgm:spPr/>
      <dgm:t>
        <a:bodyPr/>
        <a:lstStyle/>
        <a:p>
          <a:endParaRPr lang="en-US"/>
        </a:p>
      </dgm:t>
    </dgm:pt>
    <dgm:pt modelId="{9B8EB5C6-1F23-4CD2-8554-B069FF2AF205}">
      <dgm:prSet/>
      <dgm:spPr/>
      <dgm:t>
        <a:bodyPr/>
        <a:lstStyle/>
        <a:p>
          <a:r>
            <a:rPr lang="en-US"/>
            <a:t>Israeli C++ developer for over 2 decades, born in Romania</a:t>
          </a:r>
        </a:p>
      </dgm:t>
    </dgm:pt>
    <dgm:pt modelId="{3A266C0D-D532-4F69-BA7F-4A911F210D68}" type="parTrans" cxnId="{BBEB3330-A36E-4492-8E32-D5646F3EAC73}">
      <dgm:prSet/>
      <dgm:spPr/>
      <dgm:t>
        <a:bodyPr/>
        <a:lstStyle/>
        <a:p>
          <a:endParaRPr lang="en-US"/>
        </a:p>
      </dgm:t>
    </dgm:pt>
    <dgm:pt modelId="{C603B3EF-8C0E-4738-AFDA-4439CCE6267E}" type="sibTrans" cxnId="{BBEB3330-A36E-4492-8E32-D5646F3EAC73}">
      <dgm:prSet/>
      <dgm:spPr/>
      <dgm:t>
        <a:bodyPr/>
        <a:lstStyle/>
        <a:p>
          <a:endParaRPr lang="en-US"/>
        </a:p>
      </dgm:t>
    </dgm:pt>
    <dgm:pt modelId="{4A88620C-2C2F-4018-A981-EE0350F80340}">
      <dgm:prSet/>
      <dgm:spPr/>
      <dgm:t>
        <a:bodyPr/>
        <a:lstStyle/>
        <a:p>
          <a:r>
            <a:rPr lang="en-US"/>
            <a:t>Worked in multiple industries, inc. embedded &amp; defensive cyber</a:t>
          </a:r>
        </a:p>
      </dgm:t>
    </dgm:pt>
    <dgm:pt modelId="{2E89B9DB-C4FE-4575-9036-406560DD2139}" type="parTrans" cxnId="{9A64E9C8-3128-42F9-8915-C4214FBC06FF}">
      <dgm:prSet/>
      <dgm:spPr/>
      <dgm:t>
        <a:bodyPr/>
        <a:lstStyle/>
        <a:p>
          <a:endParaRPr lang="en-US"/>
        </a:p>
      </dgm:t>
    </dgm:pt>
    <dgm:pt modelId="{61D8AB34-4E52-406A-93B1-52FC8155DCAF}" type="sibTrans" cxnId="{9A64E9C8-3128-42F9-8915-C4214FBC06FF}">
      <dgm:prSet/>
      <dgm:spPr/>
      <dgm:t>
        <a:bodyPr/>
        <a:lstStyle/>
        <a:p>
          <a:endParaRPr lang="en-US"/>
        </a:p>
      </dgm:t>
    </dgm:pt>
    <dgm:pt modelId="{8F6DD469-6267-4F9D-A15E-3F185C5ABC1A}">
      <dgm:prSet/>
      <dgm:spPr/>
      <dgm:t>
        <a:bodyPr/>
        <a:lstStyle/>
        <a:p>
          <a:r>
            <a:rPr lang="en-US" dirty="0"/>
            <a:t>WG21 member for the past 3 years, mainly interested in reflection and contracts</a:t>
          </a:r>
        </a:p>
      </dgm:t>
    </dgm:pt>
    <dgm:pt modelId="{5D003D45-7402-4EF9-A5AF-9A2C6A400199}" type="parTrans" cxnId="{7ABD621D-20D5-4B03-8879-53D5401EFF1C}">
      <dgm:prSet/>
      <dgm:spPr/>
      <dgm:t>
        <a:bodyPr/>
        <a:lstStyle/>
        <a:p>
          <a:endParaRPr lang="en-US"/>
        </a:p>
      </dgm:t>
    </dgm:pt>
    <dgm:pt modelId="{CA2D8B57-A24E-4AA2-AD96-AB898ADFBDC1}" type="sibTrans" cxnId="{7ABD621D-20D5-4B03-8879-53D5401EFF1C}">
      <dgm:prSet/>
      <dgm:spPr/>
      <dgm:t>
        <a:bodyPr/>
        <a:lstStyle/>
        <a:p>
          <a:endParaRPr lang="en-US"/>
        </a:p>
      </dgm:t>
    </dgm:pt>
    <dgm:pt modelId="{30042CC6-01A8-4942-8C98-199C5669A460}">
      <dgm:prSet/>
      <dgm:spPr/>
      <dgm:t>
        <a:bodyPr/>
        <a:lstStyle/>
        <a:p>
          <a:r>
            <a:rPr lang="en-US" dirty="0"/>
            <a:t>Tech Lead at </a:t>
          </a:r>
          <a:r>
            <a:rPr lang="en-US" dirty="0" err="1"/>
            <a:t>Morphisec</a:t>
          </a:r>
          <a:r>
            <a:rPr lang="en-US" dirty="0"/>
            <a:t>, provider of Automatic Moving Target Defense (AMTD)</a:t>
          </a:r>
        </a:p>
      </dgm:t>
    </dgm:pt>
    <dgm:pt modelId="{AAD71DE7-2576-4CEB-9CAA-132E71F707C0}" type="parTrans" cxnId="{A861A04F-DA35-4548-BE06-A11190359822}">
      <dgm:prSet/>
      <dgm:spPr/>
      <dgm:t>
        <a:bodyPr/>
        <a:lstStyle/>
        <a:p>
          <a:endParaRPr lang="en-US"/>
        </a:p>
      </dgm:t>
    </dgm:pt>
    <dgm:pt modelId="{30F71584-6F02-4D5F-B633-E8BF4C7DEF64}" type="sibTrans" cxnId="{A861A04F-DA35-4548-BE06-A11190359822}">
      <dgm:prSet/>
      <dgm:spPr/>
      <dgm:t>
        <a:bodyPr/>
        <a:lstStyle/>
        <a:p>
          <a:endParaRPr lang="en-US"/>
        </a:p>
      </dgm:t>
    </dgm:pt>
    <dgm:pt modelId="{833E4362-5FAC-40B2-B3E9-59EBA3837452}">
      <dgm:prSet/>
      <dgm:spPr/>
      <dgm:t>
        <a:bodyPr/>
        <a:lstStyle/>
        <a:p>
          <a:r>
            <a:rPr lang="en-US" dirty="0"/>
            <a:t>The views expressed in this talk are mine and mine only (hopefully yours too by the time we’re done here)</a:t>
          </a:r>
        </a:p>
      </dgm:t>
    </dgm:pt>
    <dgm:pt modelId="{CA40B826-9A12-4D2B-B473-2F503E28A0BD}" type="parTrans" cxnId="{DC80681C-AB91-40C4-B6FD-15C91D1F4F46}">
      <dgm:prSet/>
      <dgm:spPr/>
      <dgm:t>
        <a:bodyPr/>
        <a:lstStyle/>
        <a:p>
          <a:endParaRPr lang="LID4096"/>
        </a:p>
      </dgm:t>
    </dgm:pt>
    <dgm:pt modelId="{4D00E14E-F57E-4119-AD64-5AC771EEDA8F}" type="sibTrans" cxnId="{DC80681C-AB91-40C4-B6FD-15C91D1F4F46}">
      <dgm:prSet/>
      <dgm:spPr/>
      <dgm:t>
        <a:bodyPr/>
        <a:lstStyle/>
        <a:p>
          <a:endParaRPr lang="LID4096"/>
        </a:p>
      </dgm:t>
    </dgm:pt>
    <dgm:pt modelId="{7CC29419-BF3F-4A66-81F9-68DE0CDE9E89}" type="pres">
      <dgm:prSet presAssocID="{BA4BFE83-A6A0-4A33-BCAB-3BF00E79F0A1}" presName="linear" presStyleCnt="0">
        <dgm:presLayoutVars>
          <dgm:animLvl val="lvl"/>
          <dgm:resizeHandles val="exact"/>
        </dgm:presLayoutVars>
      </dgm:prSet>
      <dgm:spPr/>
    </dgm:pt>
    <dgm:pt modelId="{5710D19A-726F-437A-86ED-98859BCDB850}" type="pres">
      <dgm:prSet presAssocID="{D133EA51-506C-40CE-8C1F-034323B1A4E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3148BCC-1841-43F4-9BDF-F2676553BF4F}" type="pres">
      <dgm:prSet presAssocID="{BC044717-88D1-462C-BFE4-30730BFF8054}" presName="spacer" presStyleCnt="0"/>
      <dgm:spPr/>
    </dgm:pt>
    <dgm:pt modelId="{FC4E1687-0861-415B-8E1D-53E66E62778E}" type="pres">
      <dgm:prSet presAssocID="{9B8EB5C6-1F23-4CD2-8554-B069FF2AF20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71701B9-32FA-452F-B0B8-F3C0CE570BF7}" type="pres">
      <dgm:prSet presAssocID="{C603B3EF-8C0E-4738-AFDA-4439CCE6267E}" presName="spacer" presStyleCnt="0"/>
      <dgm:spPr/>
    </dgm:pt>
    <dgm:pt modelId="{9C000C60-14C2-4A00-9064-C96541FD163B}" type="pres">
      <dgm:prSet presAssocID="{4A88620C-2C2F-4018-A981-EE0350F8034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6BFEDE5-DB77-4326-A363-0DACB2D53604}" type="pres">
      <dgm:prSet presAssocID="{61D8AB34-4E52-406A-93B1-52FC8155DCAF}" presName="spacer" presStyleCnt="0"/>
      <dgm:spPr/>
    </dgm:pt>
    <dgm:pt modelId="{E29C3F7A-6293-4323-BF0D-41C917F6975C}" type="pres">
      <dgm:prSet presAssocID="{8F6DD469-6267-4F9D-A15E-3F185C5ABC1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AEFAD1E-BBB5-447C-8FF5-661EA804766B}" type="pres">
      <dgm:prSet presAssocID="{CA2D8B57-A24E-4AA2-AD96-AB898ADFBDC1}" presName="spacer" presStyleCnt="0"/>
      <dgm:spPr/>
    </dgm:pt>
    <dgm:pt modelId="{B12A454F-2A0D-4083-8577-09AF270B572D}" type="pres">
      <dgm:prSet presAssocID="{30042CC6-01A8-4942-8C98-199C5669A46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DA3C6BB-62F6-4399-A761-4991937B6452}" type="pres">
      <dgm:prSet presAssocID="{30F71584-6F02-4D5F-B633-E8BF4C7DEF64}" presName="spacer" presStyleCnt="0"/>
      <dgm:spPr/>
    </dgm:pt>
    <dgm:pt modelId="{FC01EBA2-BCC5-4516-B54C-393181019BD3}" type="pres">
      <dgm:prSet presAssocID="{833E4362-5FAC-40B2-B3E9-59EBA38374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36B1102-B0F0-4964-ABAB-29195F66F260}" srcId="{BA4BFE83-A6A0-4A33-BCAB-3BF00E79F0A1}" destId="{D133EA51-506C-40CE-8C1F-034323B1A4E5}" srcOrd="0" destOrd="0" parTransId="{7B429EDA-4433-4C23-9608-7B04AAFDB1F3}" sibTransId="{BC044717-88D1-462C-BFE4-30730BFF8054}"/>
    <dgm:cxn modelId="{AB5C050E-2B52-480F-8946-587AA513597F}" type="presOf" srcId="{30042CC6-01A8-4942-8C98-199C5669A460}" destId="{B12A454F-2A0D-4083-8577-09AF270B572D}" srcOrd="0" destOrd="0" presId="urn:microsoft.com/office/officeart/2005/8/layout/vList2"/>
    <dgm:cxn modelId="{DC80681C-AB91-40C4-B6FD-15C91D1F4F46}" srcId="{BA4BFE83-A6A0-4A33-BCAB-3BF00E79F0A1}" destId="{833E4362-5FAC-40B2-B3E9-59EBA3837452}" srcOrd="5" destOrd="0" parTransId="{CA40B826-9A12-4D2B-B473-2F503E28A0BD}" sibTransId="{4D00E14E-F57E-4119-AD64-5AC771EEDA8F}"/>
    <dgm:cxn modelId="{7ABD621D-20D5-4B03-8879-53D5401EFF1C}" srcId="{BA4BFE83-A6A0-4A33-BCAB-3BF00E79F0A1}" destId="{8F6DD469-6267-4F9D-A15E-3F185C5ABC1A}" srcOrd="3" destOrd="0" parTransId="{5D003D45-7402-4EF9-A5AF-9A2C6A400199}" sibTransId="{CA2D8B57-A24E-4AA2-AD96-AB898ADFBDC1}"/>
    <dgm:cxn modelId="{BBEB3330-A36E-4492-8E32-D5646F3EAC73}" srcId="{BA4BFE83-A6A0-4A33-BCAB-3BF00E79F0A1}" destId="{9B8EB5C6-1F23-4CD2-8554-B069FF2AF205}" srcOrd="1" destOrd="0" parTransId="{3A266C0D-D532-4F69-BA7F-4A911F210D68}" sibTransId="{C603B3EF-8C0E-4738-AFDA-4439CCE6267E}"/>
    <dgm:cxn modelId="{A2CC2533-8BEE-4B36-B80C-69A6CE3B0EF9}" type="presOf" srcId="{D133EA51-506C-40CE-8C1F-034323B1A4E5}" destId="{5710D19A-726F-437A-86ED-98859BCDB850}" srcOrd="0" destOrd="0" presId="urn:microsoft.com/office/officeart/2005/8/layout/vList2"/>
    <dgm:cxn modelId="{A861A04F-DA35-4548-BE06-A11190359822}" srcId="{BA4BFE83-A6A0-4A33-BCAB-3BF00E79F0A1}" destId="{30042CC6-01A8-4942-8C98-199C5669A460}" srcOrd="4" destOrd="0" parTransId="{AAD71DE7-2576-4CEB-9CAA-132E71F707C0}" sibTransId="{30F71584-6F02-4D5F-B633-E8BF4C7DEF64}"/>
    <dgm:cxn modelId="{E6C7C158-D94C-4656-90D6-DEB139497D2D}" type="presOf" srcId="{833E4362-5FAC-40B2-B3E9-59EBA3837452}" destId="{FC01EBA2-BCC5-4516-B54C-393181019BD3}" srcOrd="0" destOrd="0" presId="urn:microsoft.com/office/officeart/2005/8/layout/vList2"/>
    <dgm:cxn modelId="{18A8187C-4D83-4791-B342-06D087E8B18B}" type="presOf" srcId="{BA4BFE83-A6A0-4A33-BCAB-3BF00E79F0A1}" destId="{7CC29419-BF3F-4A66-81F9-68DE0CDE9E89}" srcOrd="0" destOrd="0" presId="urn:microsoft.com/office/officeart/2005/8/layout/vList2"/>
    <dgm:cxn modelId="{37E91893-DE64-438E-9154-B458FC0E5A6D}" type="presOf" srcId="{4A88620C-2C2F-4018-A981-EE0350F80340}" destId="{9C000C60-14C2-4A00-9064-C96541FD163B}" srcOrd="0" destOrd="0" presId="urn:microsoft.com/office/officeart/2005/8/layout/vList2"/>
    <dgm:cxn modelId="{43670E9E-0A8D-4472-8AA7-7B286284DF05}" type="presOf" srcId="{8F6DD469-6267-4F9D-A15E-3F185C5ABC1A}" destId="{E29C3F7A-6293-4323-BF0D-41C917F6975C}" srcOrd="0" destOrd="0" presId="urn:microsoft.com/office/officeart/2005/8/layout/vList2"/>
    <dgm:cxn modelId="{9A64E9C8-3128-42F9-8915-C4214FBC06FF}" srcId="{BA4BFE83-A6A0-4A33-BCAB-3BF00E79F0A1}" destId="{4A88620C-2C2F-4018-A981-EE0350F80340}" srcOrd="2" destOrd="0" parTransId="{2E89B9DB-C4FE-4575-9036-406560DD2139}" sibTransId="{61D8AB34-4E52-406A-93B1-52FC8155DCAF}"/>
    <dgm:cxn modelId="{8A1F75EA-5346-4669-8407-DADFBEDA5409}" type="presOf" srcId="{9B8EB5C6-1F23-4CD2-8554-B069FF2AF205}" destId="{FC4E1687-0861-415B-8E1D-53E66E62778E}" srcOrd="0" destOrd="0" presId="urn:microsoft.com/office/officeart/2005/8/layout/vList2"/>
    <dgm:cxn modelId="{FFF49AA2-61EF-4292-B2BA-CB5B5DA7E4D6}" type="presParOf" srcId="{7CC29419-BF3F-4A66-81F9-68DE0CDE9E89}" destId="{5710D19A-726F-437A-86ED-98859BCDB850}" srcOrd="0" destOrd="0" presId="urn:microsoft.com/office/officeart/2005/8/layout/vList2"/>
    <dgm:cxn modelId="{45EBA247-3E5D-433A-95E7-E120B11AC513}" type="presParOf" srcId="{7CC29419-BF3F-4A66-81F9-68DE0CDE9E89}" destId="{C3148BCC-1841-43F4-9BDF-F2676553BF4F}" srcOrd="1" destOrd="0" presId="urn:microsoft.com/office/officeart/2005/8/layout/vList2"/>
    <dgm:cxn modelId="{08E20074-7B8E-4A24-BF66-537C59D95DFD}" type="presParOf" srcId="{7CC29419-BF3F-4A66-81F9-68DE0CDE9E89}" destId="{FC4E1687-0861-415B-8E1D-53E66E62778E}" srcOrd="2" destOrd="0" presId="urn:microsoft.com/office/officeart/2005/8/layout/vList2"/>
    <dgm:cxn modelId="{EFF56D72-7CF8-49FA-9285-B2B346253F0D}" type="presParOf" srcId="{7CC29419-BF3F-4A66-81F9-68DE0CDE9E89}" destId="{271701B9-32FA-452F-B0B8-F3C0CE570BF7}" srcOrd="3" destOrd="0" presId="urn:microsoft.com/office/officeart/2005/8/layout/vList2"/>
    <dgm:cxn modelId="{7EC02441-6F97-435C-8DDF-27C933551C23}" type="presParOf" srcId="{7CC29419-BF3F-4A66-81F9-68DE0CDE9E89}" destId="{9C000C60-14C2-4A00-9064-C96541FD163B}" srcOrd="4" destOrd="0" presId="urn:microsoft.com/office/officeart/2005/8/layout/vList2"/>
    <dgm:cxn modelId="{8AD74AB4-715D-4565-90E6-AA6CFF1E5749}" type="presParOf" srcId="{7CC29419-BF3F-4A66-81F9-68DE0CDE9E89}" destId="{06BFEDE5-DB77-4326-A363-0DACB2D53604}" srcOrd="5" destOrd="0" presId="urn:microsoft.com/office/officeart/2005/8/layout/vList2"/>
    <dgm:cxn modelId="{396B9CF1-B9ED-48D9-BEDD-BC7899104403}" type="presParOf" srcId="{7CC29419-BF3F-4A66-81F9-68DE0CDE9E89}" destId="{E29C3F7A-6293-4323-BF0D-41C917F6975C}" srcOrd="6" destOrd="0" presId="urn:microsoft.com/office/officeart/2005/8/layout/vList2"/>
    <dgm:cxn modelId="{EA5F13F3-2261-4275-BAF2-0B8E64C429E0}" type="presParOf" srcId="{7CC29419-BF3F-4A66-81F9-68DE0CDE9E89}" destId="{6AEFAD1E-BBB5-447C-8FF5-661EA804766B}" srcOrd="7" destOrd="0" presId="urn:microsoft.com/office/officeart/2005/8/layout/vList2"/>
    <dgm:cxn modelId="{D6C7B7F5-F603-41FA-9AD0-C70ED94B6C45}" type="presParOf" srcId="{7CC29419-BF3F-4A66-81F9-68DE0CDE9E89}" destId="{B12A454F-2A0D-4083-8577-09AF270B572D}" srcOrd="8" destOrd="0" presId="urn:microsoft.com/office/officeart/2005/8/layout/vList2"/>
    <dgm:cxn modelId="{A5C772B5-ECD2-4F05-BCA2-9FDB8F655CEC}" type="presParOf" srcId="{7CC29419-BF3F-4A66-81F9-68DE0CDE9E89}" destId="{ADA3C6BB-62F6-4399-A761-4991937B6452}" srcOrd="9" destOrd="0" presId="urn:microsoft.com/office/officeart/2005/8/layout/vList2"/>
    <dgm:cxn modelId="{92571787-59B0-4767-B99A-2BF8708DD8C4}" type="presParOf" srcId="{7CC29419-BF3F-4A66-81F9-68DE0CDE9E89}" destId="{FC01EBA2-BCC5-4516-B54C-393181019BD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9668C1-CF22-489B-B742-794A510857F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F03623-D86D-4F44-A2BE-C10104916337}">
      <dgm:prSet/>
      <dgm:spPr/>
      <dgm:t>
        <a:bodyPr/>
        <a:lstStyle/>
        <a:p>
          <a:r>
            <a:rPr lang="en-US" dirty="0" err="1"/>
            <a:t>is_class</a:t>
          </a:r>
          <a:endParaRPr lang="en-US" dirty="0"/>
        </a:p>
      </dgm:t>
    </dgm:pt>
    <dgm:pt modelId="{C0594218-D80D-4EDB-8278-1F34CD70269D}" type="parTrans" cxnId="{E9B8BB9E-69B0-4083-9D2D-2C1B0AAD5D78}">
      <dgm:prSet/>
      <dgm:spPr/>
      <dgm:t>
        <a:bodyPr/>
        <a:lstStyle/>
        <a:p>
          <a:endParaRPr lang="en-US"/>
        </a:p>
      </dgm:t>
    </dgm:pt>
    <dgm:pt modelId="{F974AA1D-D351-4B13-BD01-025DD60AC5F6}" type="sibTrans" cxnId="{E9B8BB9E-69B0-4083-9D2D-2C1B0AAD5D78}">
      <dgm:prSet/>
      <dgm:spPr/>
      <dgm:t>
        <a:bodyPr/>
        <a:lstStyle/>
        <a:p>
          <a:endParaRPr lang="en-US"/>
        </a:p>
      </dgm:t>
    </dgm:pt>
    <dgm:pt modelId="{AE7A9CC6-B10D-4482-923C-1C1A77B7D8FA}">
      <dgm:prSet/>
      <dgm:spPr/>
      <dgm:t>
        <a:bodyPr/>
        <a:lstStyle/>
        <a:p>
          <a:r>
            <a:rPr lang="en-US"/>
            <a:t>Checks if a type is a class</a:t>
          </a:r>
          <a:endParaRPr lang="en-US" dirty="0"/>
        </a:p>
      </dgm:t>
    </dgm:pt>
    <dgm:pt modelId="{E7DC897A-008E-49E7-BFF4-6159FA6BA2F1}" type="parTrans" cxnId="{2D483921-9451-43D1-8584-5B0F28A74E73}">
      <dgm:prSet/>
      <dgm:spPr/>
      <dgm:t>
        <a:bodyPr/>
        <a:lstStyle/>
        <a:p>
          <a:endParaRPr lang="en-US"/>
        </a:p>
      </dgm:t>
    </dgm:pt>
    <dgm:pt modelId="{A2DFA978-8586-4450-A0DC-5A1019CAB08C}" type="sibTrans" cxnId="{2D483921-9451-43D1-8584-5B0F28A74E73}">
      <dgm:prSet/>
      <dgm:spPr/>
      <dgm:t>
        <a:bodyPr/>
        <a:lstStyle/>
        <a:p>
          <a:endParaRPr lang="en-US"/>
        </a:p>
      </dgm:t>
    </dgm:pt>
    <dgm:pt modelId="{71B95161-D75D-4F64-9A3C-121439A6ACCC}">
      <dgm:prSet/>
      <dgm:spPr/>
      <dgm:t>
        <a:bodyPr/>
        <a:lstStyle/>
        <a:p>
          <a:r>
            <a:rPr lang="en-US" dirty="0" err="1"/>
            <a:t>is_void</a:t>
          </a:r>
          <a:endParaRPr lang="en-US" dirty="0"/>
        </a:p>
      </dgm:t>
    </dgm:pt>
    <dgm:pt modelId="{FEF28F31-1E86-46C5-B81D-C80905602E7B}" type="parTrans" cxnId="{D327E71C-4783-4526-B05E-31FA7B133329}">
      <dgm:prSet/>
      <dgm:spPr/>
      <dgm:t>
        <a:bodyPr/>
        <a:lstStyle/>
        <a:p>
          <a:endParaRPr lang="en-US"/>
        </a:p>
      </dgm:t>
    </dgm:pt>
    <dgm:pt modelId="{8F301740-1DCC-4105-ABD4-986B9CE1F252}" type="sibTrans" cxnId="{D327E71C-4783-4526-B05E-31FA7B133329}">
      <dgm:prSet/>
      <dgm:spPr/>
      <dgm:t>
        <a:bodyPr/>
        <a:lstStyle/>
        <a:p>
          <a:endParaRPr lang="en-US"/>
        </a:p>
      </dgm:t>
    </dgm:pt>
    <dgm:pt modelId="{F1EEA4D5-2E63-45E5-B6F6-5AA5F73AA9C3}">
      <dgm:prSet/>
      <dgm:spPr/>
      <dgm:t>
        <a:bodyPr/>
        <a:lstStyle/>
        <a:p>
          <a:r>
            <a:rPr lang="en-US"/>
            <a:t>Checks if a type is void</a:t>
          </a:r>
          <a:endParaRPr lang="en-US" dirty="0"/>
        </a:p>
      </dgm:t>
    </dgm:pt>
    <dgm:pt modelId="{74D6DF04-0E31-499C-A60E-15E395D5E5DB}" type="parTrans" cxnId="{CCF00226-AFD5-4728-A7B9-01888256235B}">
      <dgm:prSet/>
      <dgm:spPr/>
      <dgm:t>
        <a:bodyPr/>
        <a:lstStyle/>
        <a:p>
          <a:endParaRPr lang="en-US"/>
        </a:p>
      </dgm:t>
    </dgm:pt>
    <dgm:pt modelId="{2AA592B8-4E3B-4595-B660-D4CEE9E0B256}" type="sibTrans" cxnId="{CCF00226-AFD5-4728-A7B9-01888256235B}">
      <dgm:prSet/>
      <dgm:spPr/>
      <dgm:t>
        <a:bodyPr/>
        <a:lstStyle/>
        <a:p>
          <a:endParaRPr lang="en-US"/>
        </a:p>
      </dgm:t>
    </dgm:pt>
    <dgm:pt modelId="{8E0E9978-40DB-4632-BA68-8655AD88479D}">
      <dgm:prSet/>
      <dgm:spPr/>
      <dgm:t>
        <a:bodyPr/>
        <a:lstStyle/>
        <a:p>
          <a:r>
            <a:rPr lang="en-US"/>
            <a:t>is_integral</a:t>
          </a:r>
          <a:endParaRPr lang="en-US" dirty="0"/>
        </a:p>
      </dgm:t>
    </dgm:pt>
    <dgm:pt modelId="{16FC63F1-DB0F-47CF-948E-B30CA5CD2089}" type="parTrans" cxnId="{774F7619-4309-4218-B64B-AB267CF5FB04}">
      <dgm:prSet/>
      <dgm:spPr/>
      <dgm:t>
        <a:bodyPr/>
        <a:lstStyle/>
        <a:p>
          <a:endParaRPr lang="en-US"/>
        </a:p>
      </dgm:t>
    </dgm:pt>
    <dgm:pt modelId="{162DF036-3492-46F7-9683-DFDB3CA7C6A8}" type="sibTrans" cxnId="{774F7619-4309-4218-B64B-AB267CF5FB04}">
      <dgm:prSet/>
      <dgm:spPr/>
      <dgm:t>
        <a:bodyPr/>
        <a:lstStyle/>
        <a:p>
          <a:endParaRPr lang="en-US"/>
        </a:p>
      </dgm:t>
    </dgm:pt>
    <dgm:pt modelId="{0A0F0587-C565-4E79-B05F-71638332D1B9}">
      <dgm:prSet/>
      <dgm:spPr/>
      <dgm:t>
        <a:bodyPr/>
        <a:lstStyle/>
        <a:p>
          <a:r>
            <a:rPr lang="en-US"/>
            <a:t>Checks if a type is an integral type</a:t>
          </a:r>
          <a:endParaRPr lang="en-US" dirty="0"/>
        </a:p>
      </dgm:t>
    </dgm:pt>
    <dgm:pt modelId="{5B79851F-F692-4D79-A026-8C64DA8B17F5}" type="parTrans" cxnId="{D1A7ADA4-02B5-496E-B872-E92D07442B1D}">
      <dgm:prSet/>
      <dgm:spPr/>
      <dgm:t>
        <a:bodyPr/>
        <a:lstStyle/>
        <a:p>
          <a:endParaRPr lang="en-US"/>
        </a:p>
      </dgm:t>
    </dgm:pt>
    <dgm:pt modelId="{57E7CCAE-E5C2-4E8F-9930-2AEC108778F1}" type="sibTrans" cxnId="{D1A7ADA4-02B5-496E-B872-E92D07442B1D}">
      <dgm:prSet/>
      <dgm:spPr/>
      <dgm:t>
        <a:bodyPr/>
        <a:lstStyle/>
        <a:p>
          <a:endParaRPr lang="en-US"/>
        </a:p>
      </dgm:t>
    </dgm:pt>
    <dgm:pt modelId="{5436C6F2-A9F7-4365-AB81-50223AD442C8}" type="pres">
      <dgm:prSet presAssocID="{6F9668C1-CF22-489B-B742-794A510857F6}" presName="linear" presStyleCnt="0">
        <dgm:presLayoutVars>
          <dgm:animLvl val="lvl"/>
          <dgm:resizeHandles val="exact"/>
        </dgm:presLayoutVars>
      </dgm:prSet>
      <dgm:spPr/>
    </dgm:pt>
    <dgm:pt modelId="{DF900DC1-98A3-490A-861A-4C6A67D04CD9}" type="pres">
      <dgm:prSet presAssocID="{9FF03623-D86D-4F44-A2BE-C101049163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CF0A7EC-C5C5-4A97-86DD-F7F777B4CA2C}" type="pres">
      <dgm:prSet presAssocID="{9FF03623-D86D-4F44-A2BE-C10104916337}" presName="childText" presStyleLbl="revTx" presStyleIdx="0" presStyleCnt="3">
        <dgm:presLayoutVars>
          <dgm:bulletEnabled val="1"/>
        </dgm:presLayoutVars>
      </dgm:prSet>
      <dgm:spPr/>
    </dgm:pt>
    <dgm:pt modelId="{44923C2B-673D-4DCC-93E2-09353B168447}" type="pres">
      <dgm:prSet presAssocID="{71B95161-D75D-4F64-9A3C-121439A6ACC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60ED6A-400A-4B2F-B6FF-07D7EDB84CBE}" type="pres">
      <dgm:prSet presAssocID="{71B95161-D75D-4F64-9A3C-121439A6ACCC}" presName="childText" presStyleLbl="revTx" presStyleIdx="1" presStyleCnt="3">
        <dgm:presLayoutVars>
          <dgm:bulletEnabled val="1"/>
        </dgm:presLayoutVars>
      </dgm:prSet>
      <dgm:spPr/>
    </dgm:pt>
    <dgm:pt modelId="{C391FD31-3B37-4714-8419-D455E1148B0D}" type="pres">
      <dgm:prSet presAssocID="{8E0E9978-40DB-4632-BA68-8655AD88479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911E29D-9104-4D38-A443-C698009827E3}" type="pres">
      <dgm:prSet presAssocID="{8E0E9978-40DB-4632-BA68-8655AD88479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74F7619-4309-4218-B64B-AB267CF5FB04}" srcId="{6F9668C1-CF22-489B-B742-794A510857F6}" destId="{8E0E9978-40DB-4632-BA68-8655AD88479D}" srcOrd="2" destOrd="0" parTransId="{16FC63F1-DB0F-47CF-948E-B30CA5CD2089}" sibTransId="{162DF036-3492-46F7-9683-DFDB3CA7C6A8}"/>
    <dgm:cxn modelId="{D327E71C-4783-4526-B05E-31FA7B133329}" srcId="{6F9668C1-CF22-489B-B742-794A510857F6}" destId="{71B95161-D75D-4F64-9A3C-121439A6ACCC}" srcOrd="1" destOrd="0" parTransId="{FEF28F31-1E86-46C5-B81D-C80905602E7B}" sibTransId="{8F301740-1DCC-4105-ABD4-986B9CE1F252}"/>
    <dgm:cxn modelId="{6EA1871E-1C22-4B5B-8BA9-956686A847F1}" type="presOf" srcId="{0A0F0587-C565-4E79-B05F-71638332D1B9}" destId="{9911E29D-9104-4D38-A443-C698009827E3}" srcOrd="0" destOrd="0" presId="urn:microsoft.com/office/officeart/2005/8/layout/vList2"/>
    <dgm:cxn modelId="{2D483921-9451-43D1-8584-5B0F28A74E73}" srcId="{9FF03623-D86D-4F44-A2BE-C10104916337}" destId="{AE7A9CC6-B10D-4482-923C-1C1A77B7D8FA}" srcOrd="0" destOrd="0" parTransId="{E7DC897A-008E-49E7-BFF4-6159FA6BA2F1}" sibTransId="{A2DFA978-8586-4450-A0DC-5A1019CAB08C}"/>
    <dgm:cxn modelId="{CCF00226-AFD5-4728-A7B9-01888256235B}" srcId="{71B95161-D75D-4F64-9A3C-121439A6ACCC}" destId="{F1EEA4D5-2E63-45E5-B6F6-5AA5F73AA9C3}" srcOrd="0" destOrd="0" parTransId="{74D6DF04-0E31-499C-A60E-15E395D5E5DB}" sibTransId="{2AA592B8-4E3B-4595-B660-D4CEE9E0B256}"/>
    <dgm:cxn modelId="{66999C2F-43AB-4C36-A5C1-DB87C53858B7}" type="presOf" srcId="{6F9668C1-CF22-489B-B742-794A510857F6}" destId="{5436C6F2-A9F7-4365-AB81-50223AD442C8}" srcOrd="0" destOrd="0" presId="urn:microsoft.com/office/officeart/2005/8/layout/vList2"/>
    <dgm:cxn modelId="{56FE375F-BE8F-4A1F-A67E-8D6FAABED8A4}" type="presOf" srcId="{AE7A9CC6-B10D-4482-923C-1C1A77B7D8FA}" destId="{1CF0A7EC-C5C5-4A97-86DD-F7F777B4CA2C}" srcOrd="0" destOrd="0" presId="urn:microsoft.com/office/officeart/2005/8/layout/vList2"/>
    <dgm:cxn modelId="{40610161-38E9-49C4-95A8-23D517931F0A}" type="presOf" srcId="{8E0E9978-40DB-4632-BA68-8655AD88479D}" destId="{C391FD31-3B37-4714-8419-D455E1148B0D}" srcOrd="0" destOrd="0" presId="urn:microsoft.com/office/officeart/2005/8/layout/vList2"/>
    <dgm:cxn modelId="{6D3E306C-6458-4469-A1BD-7AF5DB0EB87D}" type="presOf" srcId="{9FF03623-D86D-4F44-A2BE-C10104916337}" destId="{DF900DC1-98A3-490A-861A-4C6A67D04CD9}" srcOrd="0" destOrd="0" presId="urn:microsoft.com/office/officeart/2005/8/layout/vList2"/>
    <dgm:cxn modelId="{9EB3C77A-D45A-43CA-A969-1BBD475C0703}" type="presOf" srcId="{71B95161-D75D-4F64-9A3C-121439A6ACCC}" destId="{44923C2B-673D-4DCC-93E2-09353B168447}" srcOrd="0" destOrd="0" presId="urn:microsoft.com/office/officeart/2005/8/layout/vList2"/>
    <dgm:cxn modelId="{E3F1308A-EA5D-49D3-ACA7-9738888613B3}" type="presOf" srcId="{F1EEA4D5-2E63-45E5-B6F6-5AA5F73AA9C3}" destId="{2960ED6A-400A-4B2F-B6FF-07D7EDB84CBE}" srcOrd="0" destOrd="0" presId="urn:microsoft.com/office/officeart/2005/8/layout/vList2"/>
    <dgm:cxn modelId="{E9B8BB9E-69B0-4083-9D2D-2C1B0AAD5D78}" srcId="{6F9668C1-CF22-489B-B742-794A510857F6}" destId="{9FF03623-D86D-4F44-A2BE-C10104916337}" srcOrd="0" destOrd="0" parTransId="{C0594218-D80D-4EDB-8278-1F34CD70269D}" sibTransId="{F974AA1D-D351-4B13-BD01-025DD60AC5F6}"/>
    <dgm:cxn modelId="{D1A7ADA4-02B5-496E-B872-E92D07442B1D}" srcId="{8E0E9978-40DB-4632-BA68-8655AD88479D}" destId="{0A0F0587-C565-4E79-B05F-71638332D1B9}" srcOrd="0" destOrd="0" parTransId="{5B79851F-F692-4D79-A026-8C64DA8B17F5}" sibTransId="{57E7CCAE-E5C2-4E8F-9930-2AEC108778F1}"/>
    <dgm:cxn modelId="{B59BA4CA-164A-476B-A172-33B4C3A7EFA5}" type="presParOf" srcId="{5436C6F2-A9F7-4365-AB81-50223AD442C8}" destId="{DF900DC1-98A3-490A-861A-4C6A67D04CD9}" srcOrd="0" destOrd="0" presId="urn:microsoft.com/office/officeart/2005/8/layout/vList2"/>
    <dgm:cxn modelId="{83F8A71D-8B36-4629-94E1-7FA020B0EBBF}" type="presParOf" srcId="{5436C6F2-A9F7-4365-AB81-50223AD442C8}" destId="{1CF0A7EC-C5C5-4A97-86DD-F7F777B4CA2C}" srcOrd="1" destOrd="0" presId="urn:microsoft.com/office/officeart/2005/8/layout/vList2"/>
    <dgm:cxn modelId="{5557D0BA-D3AB-4773-99D4-03C0531FAC6D}" type="presParOf" srcId="{5436C6F2-A9F7-4365-AB81-50223AD442C8}" destId="{44923C2B-673D-4DCC-93E2-09353B168447}" srcOrd="2" destOrd="0" presId="urn:microsoft.com/office/officeart/2005/8/layout/vList2"/>
    <dgm:cxn modelId="{9EB37E3E-3D58-4A96-BFB6-68850E1CB1D7}" type="presParOf" srcId="{5436C6F2-A9F7-4365-AB81-50223AD442C8}" destId="{2960ED6A-400A-4B2F-B6FF-07D7EDB84CBE}" srcOrd="3" destOrd="0" presId="urn:microsoft.com/office/officeart/2005/8/layout/vList2"/>
    <dgm:cxn modelId="{7E597AD1-8FB2-4801-A5E1-85FE8E4391E4}" type="presParOf" srcId="{5436C6F2-A9F7-4365-AB81-50223AD442C8}" destId="{C391FD31-3B37-4714-8419-D455E1148B0D}" srcOrd="4" destOrd="0" presId="urn:microsoft.com/office/officeart/2005/8/layout/vList2"/>
    <dgm:cxn modelId="{66E9063A-CE28-4F76-B207-48AF2006B2A0}" type="presParOf" srcId="{5436C6F2-A9F7-4365-AB81-50223AD442C8}" destId="{9911E29D-9104-4D38-A443-C698009827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9668C1-CF22-489B-B742-794A510857F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F03623-D86D-4F44-A2BE-C10104916337}">
      <dgm:prSet/>
      <dgm:spPr/>
      <dgm:t>
        <a:bodyPr/>
        <a:lstStyle/>
        <a:p>
          <a:r>
            <a:rPr lang="en-US" dirty="0" err="1"/>
            <a:t>is_function</a:t>
          </a:r>
          <a:endParaRPr lang="en-US" dirty="0"/>
        </a:p>
      </dgm:t>
    </dgm:pt>
    <dgm:pt modelId="{C0594218-D80D-4EDB-8278-1F34CD70269D}" type="parTrans" cxnId="{E9B8BB9E-69B0-4083-9D2D-2C1B0AAD5D78}">
      <dgm:prSet/>
      <dgm:spPr/>
      <dgm:t>
        <a:bodyPr/>
        <a:lstStyle/>
        <a:p>
          <a:endParaRPr lang="en-US"/>
        </a:p>
      </dgm:t>
    </dgm:pt>
    <dgm:pt modelId="{F974AA1D-D351-4B13-BD01-025DD60AC5F6}" type="sibTrans" cxnId="{E9B8BB9E-69B0-4083-9D2D-2C1B0AAD5D78}">
      <dgm:prSet/>
      <dgm:spPr/>
      <dgm:t>
        <a:bodyPr/>
        <a:lstStyle/>
        <a:p>
          <a:endParaRPr lang="en-US"/>
        </a:p>
      </dgm:t>
    </dgm:pt>
    <dgm:pt modelId="{AE7A9CC6-B10D-4482-923C-1C1A77B7D8FA}">
      <dgm:prSet/>
      <dgm:spPr/>
      <dgm:t>
        <a:bodyPr/>
        <a:lstStyle/>
        <a:p>
          <a:r>
            <a:rPr lang="en-US" dirty="0"/>
            <a:t>Checks if a type is a function type</a:t>
          </a:r>
        </a:p>
      </dgm:t>
    </dgm:pt>
    <dgm:pt modelId="{E7DC897A-008E-49E7-BFF4-6159FA6BA2F1}" type="parTrans" cxnId="{2D483921-9451-43D1-8584-5B0F28A74E73}">
      <dgm:prSet/>
      <dgm:spPr/>
      <dgm:t>
        <a:bodyPr/>
        <a:lstStyle/>
        <a:p>
          <a:endParaRPr lang="en-US"/>
        </a:p>
      </dgm:t>
    </dgm:pt>
    <dgm:pt modelId="{A2DFA978-8586-4450-A0DC-5A1019CAB08C}" type="sibTrans" cxnId="{2D483921-9451-43D1-8584-5B0F28A74E73}">
      <dgm:prSet/>
      <dgm:spPr/>
      <dgm:t>
        <a:bodyPr/>
        <a:lstStyle/>
        <a:p>
          <a:endParaRPr lang="en-US"/>
        </a:p>
      </dgm:t>
    </dgm:pt>
    <dgm:pt modelId="{71B95161-D75D-4F64-9A3C-121439A6ACCC}">
      <dgm:prSet/>
      <dgm:spPr/>
      <dgm:t>
        <a:bodyPr/>
        <a:lstStyle/>
        <a:p>
          <a:r>
            <a:rPr lang="en-US" dirty="0" err="1"/>
            <a:t>is_pointer</a:t>
          </a:r>
          <a:endParaRPr lang="en-US" dirty="0"/>
        </a:p>
      </dgm:t>
    </dgm:pt>
    <dgm:pt modelId="{FEF28F31-1E86-46C5-B81D-C80905602E7B}" type="parTrans" cxnId="{D327E71C-4783-4526-B05E-31FA7B133329}">
      <dgm:prSet/>
      <dgm:spPr/>
      <dgm:t>
        <a:bodyPr/>
        <a:lstStyle/>
        <a:p>
          <a:endParaRPr lang="en-US"/>
        </a:p>
      </dgm:t>
    </dgm:pt>
    <dgm:pt modelId="{8F301740-1DCC-4105-ABD4-986B9CE1F252}" type="sibTrans" cxnId="{D327E71C-4783-4526-B05E-31FA7B133329}">
      <dgm:prSet/>
      <dgm:spPr/>
      <dgm:t>
        <a:bodyPr/>
        <a:lstStyle/>
        <a:p>
          <a:endParaRPr lang="en-US"/>
        </a:p>
      </dgm:t>
    </dgm:pt>
    <dgm:pt modelId="{F1EEA4D5-2E63-45E5-B6F6-5AA5F73AA9C3}">
      <dgm:prSet/>
      <dgm:spPr/>
      <dgm:t>
        <a:bodyPr/>
        <a:lstStyle/>
        <a:p>
          <a:r>
            <a:rPr lang="en-US" dirty="0"/>
            <a:t>Checks if a type is a pointer type</a:t>
          </a:r>
        </a:p>
      </dgm:t>
    </dgm:pt>
    <dgm:pt modelId="{74D6DF04-0E31-499C-A60E-15E395D5E5DB}" type="parTrans" cxnId="{CCF00226-AFD5-4728-A7B9-01888256235B}">
      <dgm:prSet/>
      <dgm:spPr/>
      <dgm:t>
        <a:bodyPr/>
        <a:lstStyle/>
        <a:p>
          <a:endParaRPr lang="en-US"/>
        </a:p>
      </dgm:t>
    </dgm:pt>
    <dgm:pt modelId="{2AA592B8-4E3B-4595-B660-D4CEE9E0B256}" type="sibTrans" cxnId="{CCF00226-AFD5-4728-A7B9-01888256235B}">
      <dgm:prSet/>
      <dgm:spPr/>
      <dgm:t>
        <a:bodyPr/>
        <a:lstStyle/>
        <a:p>
          <a:endParaRPr lang="en-US"/>
        </a:p>
      </dgm:t>
    </dgm:pt>
    <dgm:pt modelId="{8E0E9978-40DB-4632-BA68-8655AD88479D}">
      <dgm:prSet/>
      <dgm:spPr/>
      <dgm:t>
        <a:bodyPr/>
        <a:lstStyle/>
        <a:p>
          <a:r>
            <a:rPr lang="en-US" dirty="0" err="1"/>
            <a:t>is_lvalue_reference</a:t>
          </a:r>
          <a:endParaRPr lang="en-US" dirty="0"/>
        </a:p>
      </dgm:t>
    </dgm:pt>
    <dgm:pt modelId="{16FC63F1-DB0F-47CF-948E-B30CA5CD2089}" type="parTrans" cxnId="{774F7619-4309-4218-B64B-AB267CF5FB04}">
      <dgm:prSet/>
      <dgm:spPr/>
      <dgm:t>
        <a:bodyPr/>
        <a:lstStyle/>
        <a:p>
          <a:endParaRPr lang="en-US"/>
        </a:p>
      </dgm:t>
    </dgm:pt>
    <dgm:pt modelId="{162DF036-3492-46F7-9683-DFDB3CA7C6A8}" type="sibTrans" cxnId="{774F7619-4309-4218-B64B-AB267CF5FB04}">
      <dgm:prSet/>
      <dgm:spPr/>
      <dgm:t>
        <a:bodyPr/>
        <a:lstStyle/>
        <a:p>
          <a:endParaRPr lang="en-US"/>
        </a:p>
      </dgm:t>
    </dgm:pt>
    <dgm:pt modelId="{0A0F0587-C565-4E79-B05F-71638332D1B9}">
      <dgm:prSet/>
      <dgm:spPr/>
      <dgm:t>
        <a:bodyPr/>
        <a:lstStyle/>
        <a:p>
          <a:r>
            <a:rPr lang="en-US" dirty="0"/>
            <a:t>Checks if a type is an </a:t>
          </a:r>
          <a:r>
            <a:rPr lang="en-US" dirty="0" err="1"/>
            <a:t>lvalue</a:t>
          </a:r>
          <a:r>
            <a:rPr lang="en-US" dirty="0"/>
            <a:t> reference</a:t>
          </a:r>
        </a:p>
      </dgm:t>
    </dgm:pt>
    <dgm:pt modelId="{5B79851F-F692-4D79-A026-8C64DA8B17F5}" type="parTrans" cxnId="{D1A7ADA4-02B5-496E-B872-E92D07442B1D}">
      <dgm:prSet/>
      <dgm:spPr/>
      <dgm:t>
        <a:bodyPr/>
        <a:lstStyle/>
        <a:p>
          <a:endParaRPr lang="en-US"/>
        </a:p>
      </dgm:t>
    </dgm:pt>
    <dgm:pt modelId="{57E7CCAE-E5C2-4E8F-9930-2AEC108778F1}" type="sibTrans" cxnId="{D1A7ADA4-02B5-496E-B872-E92D07442B1D}">
      <dgm:prSet/>
      <dgm:spPr/>
      <dgm:t>
        <a:bodyPr/>
        <a:lstStyle/>
        <a:p>
          <a:endParaRPr lang="en-US"/>
        </a:p>
      </dgm:t>
    </dgm:pt>
    <dgm:pt modelId="{5436C6F2-A9F7-4365-AB81-50223AD442C8}" type="pres">
      <dgm:prSet presAssocID="{6F9668C1-CF22-489B-B742-794A510857F6}" presName="linear" presStyleCnt="0">
        <dgm:presLayoutVars>
          <dgm:animLvl val="lvl"/>
          <dgm:resizeHandles val="exact"/>
        </dgm:presLayoutVars>
      </dgm:prSet>
      <dgm:spPr/>
    </dgm:pt>
    <dgm:pt modelId="{DF900DC1-98A3-490A-861A-4C6A67D04CD9}" type="pres">
      <dgm:prSet presAssocID="{9FF03623-D86D-4F44-A2BE-C101049163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CF0A7EC-C5C5-4A97-86DD-F7F777B4CA2C}" type="pres">
      <dgm:prSet presAssocID="{9FF03623-D86D-4F44-A2BE-C10104916337}" presName="childText" presStyleLbl="revTx" presStyleIdx="0" presStyleCnt="3">
        <dgm:presLayoutVars>
          <dgm:bulletEnabled val="1"/>
        </dgm:presLayoutVars>
      </dgm:prSet>
      <dgm:spPr/>
    </dgm:pt>
    <dgm:pt modelId="{44923C2B-673D-4DCC-93E2-09353B168447}" type="pres">
      <dgm:prSet presAssocID="{71B95161-D75D-4F64-9A3C-121439A6ACC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60ED6A-400A-4B2F-B6FF-07D7EDB84CBE}" type="pres">
      <dgm:prSet presAssocID="{71B95161-D75D-4F64-9A3C-121439A6ACCC}" presName="childText" presStyleLbl="revTx" presStyleIdx="1" presStyleCnt="3">
        <dgm:presLayoutVars>
          <dgm:bulletEnabled val="1"/>
        </dgm:presLayoutVars>
      </dgm:prSet>
      <dgm:spPr/>
    </dgm:pt>
    <dgm:pt modelId="{C391FD31-3B37-4714-8419-D455E1148B0D}" type="pres">
      <dgm:prSet presAssocID="{8E0E9978-40DB-4632-BA68-8655AD88479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911E29D-9104-4D38-A443-C698009827E3}" type="pres">
      <dgm:prSet presAssocID="{8E0E9978-40DB-4632-BA68-8655AD88479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74F7619-4309-4218-B64B-AB267CF5FB04}" srcId="{6F9668C1-CF22-489B-B742-794A510857F6}" destId="{8E0E9978-40DB-4632-BA68-8655AD88479D}" srcOrd="2" destOrd="0" parTransId="{16FC63F1-DB0F-47CF-948E-B30CA5CD2089}" sibTransId="{162DF036-3492-46F7-9683-DFDB3CA7C6A8}"/>
    <dgm:cxn modelId="{D327E71C-4783-4526-B05E-31FA7B133329}" srcId="{6F9668C1-CF22-489B-B742-794A510857F6}" destId="{71B95161-D75D-4F64-9A3C-121439A6ACCC}" srcOrd="1" destOrd="0" parTransId="{FEF28F31-1E86-46C5-B81D-C80905602E7B}" sibTransId="{8F301740-1DCC-4105-ABD4-986B9CE1F252}"/>
    <dgm:cxn modelId="{6EA1871E-1C22-4B5B-8BA9-956686A847F1}" type="presOf" srcId="{0A0F0587-C565-4E79-B05F-71638332D1B9}" destId="{9911E29D-9104-4D38-A443-C698009827E3}" srcOrd="0" destOrd="0" presId="urn:microsoft.com/office/officeart/2005/8/layout/vList2"/>
    <dgm:cxn modelId="{2D483921-9451-43D1-8584-5B0F28A74E73}" srcId="{9FF03623-D86D-4F44-A2BE-C10104916337}" destId="{AE7A9CC6-B10D-4482-923C-1C1A77B7D8FA}" srcOrd="0" destOrd="0" parTransId="{E7DC897A-008E-49E7-BFF4-6159FA6BA2F1}" sibTransId="{A2DFA978-8586-4450-A0DC-5A1019CAB08C}"/>
    <dgm:cxn modelId="{CCF00226-AFD5-4728-A7B9-01888256235B}" srcId="{71B95161-D75D-4F64-9A3C-121439A6ACCC}" destId="{F1EEA4D5-2E63-45E5-B6F6-5AA5F73AA9C3}" srcOrd="0" destOrd="0" parTransId="{74D6DF04-0E31-499C-A60E-15E395D5E5DB}" sibTransId="{2AA592B8-4E3B-4595-B660-D4CEE9E0B256}"/>
    <dgm:cxn modelId="{66999C2F-43AB-4C36-A5C1-DB87C53858B7}" type="presOf" srcId="{6F9668C1-CF22-489B-B742-794A510857F6}" destId="{5436C6F2-A9F7-4365-AB81-50223AD442C8}" srcOrd="0" destOrd="0" presId="urn:microsoft.com/office/officeart/2005/8/layout/vList2"/>
    <dgm:cxn modelId="{56FE375F-BE8F-4A1F-A67E-8D6FAABED8A4}" type="presOf" srcId="{AE7A9CC6-B10D-4482-923C-1C1A77B7D8FA}" destId="{1CF0A7EC-C5C5-4A97-86DD-F7F777B4CA2C}" srcOrd="0" destOrd="0" presId="urn:microsoft.com/office/officeart/2005/8/layout/vList2"/>
    <dgm:cxn modelId="{40610161-38E9-49C4-95A8-23D517931F0A}" type="presOf" srcId="{8E0E9978-40DB-4632-BA68-8655AD88479D}" destId="{C391FD31-3B37-4714-8419-D455E1148B0D}" srcOrd="0" destOrd="0" presId="urn:microsoft.com/office/officeart/2005/8/layout/vList2"/>
    <dgm:cxn modelId="{6D3E306C-6458-4469-A1BD-7AF5DB0EB87D}" type="presOf" srcId="{9FF03623-D86D-4F44-A2BE-C10104916337}" destId="{DF900DC1-98A3-490A-861A-4C6A67D04CD9}" srcOrd="0" destOrd="0" presId="urn:microsoft.com/office/officeart/2005/8/layout/vList2"/>
    <dgm:cxn modelId="{9EB3C77A-D45A-43CA-A969-1BBD475C0703}" type="presOf" srcId="{71B95161-D75D-4F64-9A3C-121439A6ACCC}" destId="{44923C2B-673D-4DCC-93E2-09353B168447}" srcOrd="0" destOrd="0" presId="urn:microsoft.com/office/officeart/2005/8/layout/vList2"/>
    <dgm:cxn modelId="{E3F1308A-EA5D-49D3-ACA7-9738888613B3}" type="presOf" srcId="{F1EEA4D5-2E63-45E5-B6F6-5AA5F73AA9C3}" destId="{2960ED6A-400A-4B2F-B6FF-07D7EDB84CBE}" srcOrd="0" destOrd="0" presId="urn:microsoft.com/office/officeart/2005/8/layout/vList2"/>
    <dgm:cxn modelId="{E9B8BB9E-69B0-4083-9D2D-2C1B0AAD5D78}" srcId="{6F9668C1-CF22-489B-B742-794A510857F6}" destId="{9FF03623-D86D-4F44-A2BE-C10104916337}" srcOrd="0" destOrd="0" parTransId="{C0594218-D80D-4EDB-8278-1F34CD70269D}" sibTransId="{F974AA1D-D351-4B13-BD01-025DD60AC5F6}"/>
    <dgm:cxn modelId="{D1A7ADA4-02B5-496E-B872-E92D07442B1D}" srcId="{8E0E9978-40DB-4632-BA68-8655AD88479D}" destId="{0A0F0587-C565-4E79-B05F-71638332D1B9}" srcOrd="0" destOrd="0" parTransId="{5B79851F-F692-4D79-A026-8C64DA8B17F5}" sibTransId="{57E7CCAE-E5C2-4E8F-9930-2AEC108778F1}"/>
    <dgm:cxn modelId="{B59BA4CA-164A-476B-A172-33B4C3A7EFA5}" type="presParOf" srcId="{5436C6F2-A9F7-4365-AB81-50223AD442C8}" destId="{DF900DC1-98A3-490A-861A-4C6A67D04CD9}" srcOrd="0" destOrd="0" presId="urn:microsoft.com/office/officeart/2005/8/layout/vList2"/>
    <dgm:cxn modelId="{83F8A71D-8B36-4629-94E1-7FA020B0EBBF}" type="presParOf" srcId="{5436C6F2-A9F7-4365-AB81-50223AD442C8}" destId="{1CF0A7EC-C5C5-4A97-86DD-F7F777B4CA2C}" srcOrd="1" destOrd="0" presId="urn:microsoft.com/office/officeart/2005/8/layout/vList2"/>
    <dgm:cxn modelId="{5557D0BA-D3AB-4773-99D4-03C0531FAC6D}" type="presParOf" srcId="{5436C6F2-A9F7-4365-AB81-50223AD442C8}" destId="{44923C2B-673D-4DCC-93E2-09353B168447}" srcOrd="2" destOrd="0" presId="urn:microsoft.com/office/officeart/2005/8/layout/vList2"/>
    <dgm:cxn modelId="{9EB37E3E-3D58-4A96-BFB6-68850E1CB1D7}" type="presParOf" srcId="{5436C6F2-A9F7-4365-AB81-50223AD442C8}" destId="{2960ED6A-400A-4B2F-B6FF-07D7EDB84CBE}" srcOrd="3" destOrd="0" presId="urn:microsoft.com/office/officeart/2005/8/layout/vList2"/>
    <dgm:cxn modelId="{7E597AD1-8FB2-4801-A5E1-85FE8E4391E4}" type="presParOf" srcId="{5436C6F2-A9F7-4365-AB81-50223AD442C8}" destId="{C391FD31-3B37-4714-8419-D455E1148B0D}" srcOrd="4" destOrd="0" presId="urn:microsoft.com/office/officeart/2005/8/layout/vList2"/>
    <dgm:cxn modelId="{66E9063A-CE28-4F76-B207-48AF2006B2A0}" type="presParOf" srcId="{5436C6F2-A9F7-4365-AB81-50223AD442C8}" destId="{9911E29D-9104-4D38-A443-C698009827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652AB9-4996-4EA2-97FC-920120B72B2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070DA3-0FDA-4A3E-8780-9E36EA6C9906}">
      <dgm:prSet/>
      <dgm:spPr/>
      <dgm:t>
        <a:bodyPr/>
        <a:lstStyle/>
        <a:p>
          <a:r>
            <a:rPr lang="en-US"/>
            <a:t>is_scalar</a:t>
          </a:r>
        </a:p>
      </dgm:t>
    </dgm:pt>
    <dgm:pt modelId="{2BCFBDDC-D513-412B-A614-B253613209EB}" type="parTrans" cxnId="{2170DF90-8FDD-432A-A79A-8F4D6B31DBD3}">
      <dgm:prSet/>
      <dgm:spPr/>
      <dgm:t>
        <a:bodyPr/>
        <a:lstStyle/>
        <a:p>
          <a:endParaRPr lang="en-US"/>
        </a:p>
      </dgm:t>
    </dgm:pt>
    <dgm:pt modelId="{B8B08427-7C08-49F1-B571-4DB7AE46918F}" type="sibTrans" cxnId="{2170DF90-8FDD-432A-A79A-8F4D6B31DBD3}">
      <dgm:prSet/>
      <dgm:spPr/>
      <dgm:t>
        <a:bodyPr/>
        <a:lstStyle/>
        <a:p>
          <a:endParaRPr lang="en-US"/>
        </a:p>
      </dgm:t>
    </dgm:pt>
    <dgm:pt modelId="{C9001A73-0AA4-47D7-B1E5-75720F9B62C1}">
      <dgm:prSet/>
      <dgm:spPr/>
      <dgm:t>
        <a:bodyPr/>
        <a:lstStyle/>
        <a:p>
          <a:r>
            <a:rPr lang="en-US" b="0" i="0"/>
            <a:t>Checks if a type is a scalar type</a:t>
          </a:r>
          <a:endParaRPr lang="en-US"/>
        </a:p>
      </dgm:t>
    </dgm:pt>
    <dgm:pt modelId="{0F1557E8-F481-46CF-B9CE-5896086D676D}" type="parTrans" cxnId="{C906CDDD-E8B8-4C1D-BE66-55948E46E995}">
      <dgm:prSet/>
      <dgm:spPr/>
      <dgm:t>
        <a:bodyPr/>
        <a:lstStyle/>
        <a:p>
          <a:endParaRPr lang="en-US"/>
        </a:p>
      </dgm:t>
    </dgm:pt>
    <dgm:pt modelId="{CB231A6D-2748-424D-B897-4E2EB6A771E3}" type="sibTrans" cxnId="{C906CDDD-E8B8-4C1D-BE66-55948E46E995}">
      <dgm:prSet/>
      <dgm:spPr/>
      <dgm:t>
        <a:bodyPr/>
        <a:lstStyle/>
        <a:p>
          <a:endParaRPr lang="en-US"/>
        </a:p>
      </dgm:t>
    </dgm:pt>
    <dgm:pt modelId="{E9C74932-E979-435A-90C2-A012F020A9F9}">
      <dgm:prSet/>
      <dgm:spPr/>
      <dgm:t>
        <a:bodyPr/>
        <a:lstStyle/>
        <a:p>
          <a:r>
            <a:rPr lang="en-US"/>
            <a:t>is_reference</a:t>
          </a:r>
        </a:p>
      </dgm:t>
    </dgm:pt>
    <dgm:pt modelId="{C76ADE76-5CE7-4B2F-9A60-AE8CDB056800}" type="parTrans" cxnId="{278B3458-88BB-40E0-8980-8B149E010C02}">
      <dgm:prSet/>
      <dgm:spPr/>
      <dgm:t>
        <a:bodyPr/>
        <a:lstStyle/>
        <a:p>
          <a:endParaRPr lang="en-US"/>
        </a:p>
      </dgm:t>
    </dgm:pt>
    <dgm:pt modelId="{3FBCB6F3-206E-4E5E-A571-17F844CEF226}" type="sibTrans" cxnId="{278B3458-88BB-40E0-8980-8B149E010C02}">
      <dgm:prSet/>
      <dgm:spPr/>
      <dgm:t>
        <a:bodyPr/>
        <a:lstStyle/>
        <a:p>
          <a:endParaRPr lang="en-US"/>
        </a:p>
      </dgm:t>
    </dgm:pt>
    <dgm:pt modelId="{8CED8E90-CF71-4D5E-993E-DA8077220893}">
      <dgm:prSet/>
      <dgm:spPr/>
      <dgm:t>
        <a:bodyPr/>
        <a:lstStyle/>
        <a:p>
          <a:r>
            <a:rPr lang="en-US" b="0" i="0" dirty="0"/>
            <a:t>Checks if a type is either an </a:t>
          </a:r>
          <a:r>
            <a:rPr lang="en-US" b="0" i="1" dirty="0" err="1"/>
            <a:t>lvalue</a:t>
          </a:r>
          <a:r>
            <a:rPr lang="en-US" b="0" i="1" dirty="0"/>
            <a:t> reference</a:t>
          </a:r>
          <a:r>
            <a:rPr lang="en-US" b="0" i="0" dirty="0"/>
            <a:t> or </a:t>
          </a:r>
          <a:r>
            <a:rPr lang="en-US" b="0" i="1" dirty="0" err="1"/>
            <a:t>rvalue</a:t>
          </a:r>
          <a:r>
            <a:rPr lang="en-US" b="0" i="1" dirty="0"/>
            <a:t> reference</a:t>
          </a:r>
          <a:endParaRPr lang="en-US" dirty="0"/>
        </a:p>
      </dgm:t>
    </dgm:pt>
    <dgm:pt modelId="{45D2DA75-7CD8-418F-9B6C-D1C21491F97C}" type="parTrans" cxnId="{C2630464-14BF-4265-8B3E-BAEA1C80B26F}">
      <dgm:prSet/>
      <dgm:spPr/>
      <dgm:t>
        <a:bodyPr/>
        <a:lstStyle/>
        <a:p>
          <a:endParaRPr lang="en-US"/>
        </a:p>
      </dgm:t>
    </dgm:pt>
    <dgm:pt modelId="{402977EC-1868-4329-BE42-C3E77EC0C81E}" type="sibTrans" cxnId="{C2630464-14BF-4265-8B3E-BAEA1C80B26F}">
      <dgm:prSet/>
      <dgm:spPr/>
      <dgm:t>
        <a:bodyPr/>
        <a:lstStyle/>
        <a:p>
          <a:endParaRPr lang="en-US"/>
        </a:p>
      </dgm:t>
    </dgm:pt>
    <dgm:pt modelId="{6BCF23D0-3D1A-4EF6-8404-A1099068771B}">
      <dgm:prSet/>
      <dgm:spPr/>
      <dgm:t>
        <a:bodyPr/>
        <a:lstStyle/>
        <a:p>
          <a:r>
            <a:rPr lang="en-US"/>
            <a:t>is_member_pointer</a:t>
          </a:r>
        </a:p>
      </dgm:t>
    </dgm:pt>
    <dgm:pt modelId="{AA46BE64-B0BA-44D0-BA6C-509C4654DE6B}" type="parTrans" cxnId="{F7F8821C-419B-4A78-B547-4A5C4F72596D}">
      <dgm:prSet/>
      <dgm:spPr/>
      <dgm:t>
        <a:bodyPr/>
        <a:lstStyle/>
        <a:p>
          <a:endParaRPr lang="en-US"/>
        </a:p>
      </dgm:t>
    </dgm:pt>
    <dgm:pt modelId="{0FC7FFC6-82C2-4337-8AF8-9019A585FC5D}" type="sibTrans" cxnId="{F7F8821C-419B-4A78-B547-4A5C4F72596D}">
      <dgm:prSet/>
      <dgm:spPr/>
      <dgm:t>
        <a:bodyPr/>
        <a:lstStyle/>
        <a:p>
          <a:endParaRPr lang="en-US"/>
        </a:p>
      </dgm:t>
    </dgm:pt>
    <dgm:pt modelId="{CFE4421A-F796-42E8-8138-002B07E50C54}">
      <dgm:prSet/>
      <dgm:spPr/>
      <dgm:t>
        <a:bodyPr/>
        <a:lstStyle/>
        <a:p>
          <a:r>
            <a:rPr lang="en-US" b="0" i="0"/>
            <a:t>Checks if a type is a pointer to a non-static member function or object</a:t>
          </a:r>
          <a:endParaRPr lang="en-US"/>
        </a:p>
      </dgm:t>
    </dgm:pt>
    <dgm:pt modelId="{5353E269-3DCE-4B5D-9B94-7A190B114726}" type="parTrans" cxnId="{58F3F2ED-D742-45E8-B57A-46392FFC811F}">
      <dgm:prSet/>
      <dgm:spPr/>
      <dgm:t>
        <a:bodyPr/>
        <a:lstStyle/>
        <a:p>
          <a:endParaRPr lang="en-US"/>
        </a:p>
      </dgm:t>
    </dgm:pt>
    <dgm:pt modelId="{DBE00816-8C64-43BC-88FB-AD0E429B91AC}" type="sibTrans" cxnId="{58F3F2ED-D742-45E8-B57A-46392FFC811F}">
      <dgm:prSet/>
      <dgm:spPr/>
      <dgm:t>
        <a:bodyPr/>
        <a:lstStyle/>
        <a:p>
          <a:endParaRPr lang="en-US"/>
        </a:p>
      </dgm:t>
    </dgm:pt>
    <dgm:pt modelId="{14C26D71-82A0-4B32-8114-568D777E4F9C}" type="pres">
      <dgm:prSet presAssocID="{DA652AB9-4996-4EA2-97FC-920120B72B2B}" presName="linear" presStyleCnt="0">
        <dgm:presLayoutVars>
          <dgm:animLvl val="lvl"/>
          <dgm:resizeHandles val="exact"/>
        </dgm:presLayoutVars>
      </dgm:prSet>
      <dgm:spPr/>
    </dgm:pt>
    <dgm:pt modelId="{4AE9A077-E165-455D-82CB-FB200C6C138C}" type="pres">
      <dgm:prSet presAssocID="{33070DA3-0FDA-4A3E-8780-9E36EA6C99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0A81EB-2AEA-4FCC-B6E6-BE34418CDC59}" type="pres">
      <dgm:prSet presAssocID="{33070DA3-0FDA-4A3E-8780-9E36EA6C9906}" presName="childText" presStyleLbl="revTx" presStyleIdx="0" presStyleCnt="3">
        <dgm:presLayoutVars>
          <dgm:bulletEnabled val="1"/>
        </dgm:presLayoutVars>
      </dgm:prSet>
      <dgm:spPr/>
    </dgm:pt>
    <dgm:pt modelId="{02FDB2E6-8E04-4782-A8AB-517649413584}" type="pres">
      <dgm:prSet presAssocID="{E9C74932-E979-435A-90C2-A012F020A9F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566296-DD9A-4B59-9B97-46C23ED662E2}" type="pres">
      <dgm:prSet presAssocID="{E9C74932-E979-435A-90C2-A012F020A9F9}" presName="childText" presStyleLbl="revTx" presStyleIdx="1" presStyleCnt="3">
        <dgm:presLayoutVars>
          <dgm:bulletEnabled val="1"/>
        </dgm:presLayoutVars>
      </dgm:prSet>
      <dgm:spPr/>
    </dgm:pt>
    <dgm:pt modelId="{E4536006-A21B-42C8-A785-7BDC86CCCDA7}" type="pres">
      <dgm:prSet presAssocID="{6BCF23D0-3D1A-4EF6-8404-A1099068771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A386CA-8572-418B-B19A-DFBAFAA0F7D6}" type="pres">
      <dgm:prSet presAssocID="{6BCF23D0-3D1A-4EF6-8404-A1099068771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7F8821C-419B-4A78-B547-4A5C4F72596D}" srcId="{DA652AB9-4996-4EA2-97FC-920120B72B2B}" destId="{6BCF23D0-3D1A-4EF6-8404-A1099068771B}" srcOrd="2" destOrd="0" parTransId="{AA46BE64-B0BA-44D0-BA6C-509C4654DE6B}" sibTransId="{0FC7FFC6-82C2-4337-8AF8-9019A585FC5D}"/>
    <dgm:cxn modelId="{41586A36-70BF-480B-9248-75397DDFB5B0}" type="presOf" srcId="{8CED8E90-CF71-4D5E-993E-DA8077220893}" destId="{92566296-DD9A-4B59-9B97-46C23ED662E2}" srcOrd="0" destOrd="0" presId="urn:microsoft.com/office/officeart/2005/8/layout/vList2"/>
    <dgm:cxn modelId="{C2630464-14BF-4265-8B3E-BAEA1C80B26F}" srcId="{E9C74932-E979-435A-90C2-A012F020A9F9}" destId="{8CED8E90-CF71-4D5E-993E-DA8077220893}" srcOrd="0" destOrd="0" parTransId="{45D2DA75-7CD8-418F-9B6C-D1C21491F97C}" sibTransId="{402977EC-1868-4329-BE42-C3E77EC0C81E}"/>
    <dgm:cxn modelId="{A4C03C6A-7B29-4DAB-B625-343A002F99B5}" type="presOf" srcId="{33070DA3-0FDA-4A3E-8780-9E36EA6C9906}" destId="{4AE9A077-E165-455D-82CB-FB200C6C138C}" srcOrd="0" destOrd="0" presId="urn:microsoft.com/office/officeart/2005/8/layout/vList2"/>
    <dgm:cxn modelId="{E634516D-E60E-4578-9D08-AB6793DAC01B}" type="presOf" srcId="{C9001A73-0AA4-47D7-B1E5-75720F9B62C1}" destId="{670A81EB-2AEA-4FCC-B6E6-BE34418CDC59}" srcOrd="0" destOrd="0" presId="urn:microsoft.com/office/officeart/2005/8/layout/vList2"/>
    <dgm:cxn modelId="{278B3458-88BB-40E0-8980-8B149E010C02}" srcId="{DA652AB9-4996-4EA2-97FC-920120B72B2B}" destId="{E9C74932-E979-435A-90C2-A012F020A9F9}" srcOrd="1" destOrd="0" parTransId="{C76ADE76-5CE7-4B2F-9A60-AE8CDB056800}" sibTransId="{3FBCB6F3-206E-4E5E-A571-17F844CEF226}"/>
    <dgm:cxn modelId="{2170DF90-8FDD-432A-A79A-8F4D6B31DBD3}" srcId="{DA652AB9-4996-4EA2-97FC-920120B72B2B}" destId="{33070DA3-0FDA-4A3E-8780-9E36EA6C9906}" srcOrd="0" destOrd="0" parTransId="{2BCFBDDC-D513-412B-A614-B253613209EB}" sibTransId="{B8B08427-7C08-49F1-B571-4DB7AE46918F}"/>
    <dgm:cxn modelId="{A7032294-31C8-49A9-B4CE-09EC3077C9F3}" type="presOf" srcId="{E9C74932-E979-435A-90C2-A012F020A9F9}" destId="{02FDB2E6-8E04-4782-A8AB-517649413584}" srcOrd="0" destOrd="0" presId="urn:microsoft.com/office/officeart/2005/8/layout/vList2"/>
    <dgm:cxn modelId="{2D9696A1-E395-4744-8DAE-6A8104AB4795}" type="presOf" srcId="{DA652AB9-4996-4EA2-97FC-920120B72B2B}" destId="{14C26D71-82A0-4B32-8114-568D777E4F9C}" srcOrd="0" destOrd="0" presId="urn:microsoft.com/office/officeart/2005/8/layout/vList2"/>
    <dgm:cxn modelId="{E29635AC-F9C2-4E73-BF6D-807DD45FFA17}" type="presOf" srcId="{CFE4421A-F796-42E8-8138-002B07E50C54}" destId="{34A386CA-8572-418B-B19A-DFBAFAA0F7D6}" srcOrd="0" destOrd="0" presId="urn:microsoft.com/office/officeart/2005/8/layout/vList2"/>
    <dgm:cxn modelId="{C906CDDD-E8B8-4C1D-BE66-55948E46E995}" srcId="{33070DA3-0FDA-4A3E-8780-9E36EA6C9906}" destId="{C9001A73-0AA4-47D7-B1E5-75720F9B62C1}" srcOrd="0" destOrd="0" parTransId="{0F1557E8-F481-46CF-B9CE-5896086D676D}" sibTransId="{CB231A6D-2748-424D-B897-4E2EB6A771E3}"/>
    <dgm:cxn modelId="{58F3F2ED-D742-45E8-B57A-46392FFC811F}" srcId="{6BCF23D0-3D1A-4EF6-8404-A1099068771B}" destId="{CFE4421A-F796-42E8-8138-002B07E50C54}" srcOrd="0" destOrd="0" parTransId="{5353E269-3DCE-4B5D-9B94-7A190B114726}" sibTransId="{DBE00816-8C64-43BC-88FB-AD0E429B91AC}"/>
    <dgm:cxn modelId="{36DB9EF3-7AED-4AEB-AE8E-4BB980CCBDEB}" type="presOf" srcId="{6BCF23D0-3D1A-4EF6-8404-A1099068771B}" destId="{E4536006-A21B-42C8-A785-7BDC86CCCDA7}" srcOrd="0" destOrd="0" presId="urn:microsoft.com/office/officeart/2005/8/layout/vList2"/>
    <dgm:cxn modelId="{D03E7271-C12F-4731-8EAF-C964EBE8677A}" type="presParOf" srcId="{14C26D71-82A0-4B32-8114-568D777E4F9C}" destId="{4AE9A077-E165-455D-82CB-FB200C6C138C}" srcOrd="0" destOrd="0" presId="urn:microsoft.com/office/officeart/2005/8/layout/vList2"/>
    <dgm:cxn modelId="{EE19DD61-B33F-47FE-8928-4F24068249A5}" type="presParOf" srcId="{14C26D71-82A0-4B32-8114-568D777E4F9C}" destId="{670A81EB-2AEA-4FCC-B6E6-BE34418CDC59}" srcOrd="1" destOrd="0" presId="urn:microsoft.com/office/officeart/2005/8/layout/vList2"/>
    <dgm:cxn modelId="{0585F703-4EB6-4032-9EA4-D3AA5A31FF1B}" type="presParOf" srcId="{14C26D71-82A0-4B32-8114-568D777E4F9C}" destId="{02FDB2E6-8E04-4782-A8AB-517649413584}" srcOrd="2" destOrd="0" presId="urn:microsoft.com/office/officeart/2005/8/layout/vList2"/>
    <dgm:cxn modelId="{02C637BD-8BF7-4952-8459-0359E5136AC0}" type="presParOf" srcId="{14C26D71-82A0-4B32-8114-568D777E4F9C}" destId="{92566296-DD9A-4B59-9B97-46C23ED662E2}" srcOrd="3" destOrd="0" presId="urn:microsoft.com/office/officeart/2005/8/layout/vList2"/>
    <dgm:cxn modelId="{E8DD5F1A-885F-4DCA-AE52-D759AAEC665E}" type="presParOf" srcId="{14C26D71-82A0-4B32-8114-568D777E4F9C}" destId="{E4536006-A21B-42C8-A785-7BDC86CCCDA7}" srcOrd="4" destOrd="0" presId="urn:microsoft.com/office/officeart/2005/8/layout/vList2"/>
    <dgm:cxn modelId="{53CB074A-72B3-4F25-832A-FD6D87A97333}" type="presParOf" srcId="{14C26D71-82A0-4B32-8114-568D777E4F9C}" destId="{34A386CA-8572-418B-B19A-DFBAFAA0F7D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652AB9-4996-4EA2-97FC-920120B72B2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070DA3-0FDA-4A3E-8780-9E36EA6C9906}">
      <dgm:prSet/>
      <dgm:spPr/>
      <dgm:t>
        <a:bodyPr/>
        <a:lstStyle/>
        <a:p>
          <a:r>
            <a:rPr lang="en-US"/>
            <a:t>is_final</a:t>
          </a:r>
        </a:p>
      </dgm:t>
    </dgm:pt>
    <dgm:pt modelId="{2BCFBDDC-D513-412B-A614-B253613209EB}" type="parTrans" cxnId="{2170DF90-8FDD-432A-A79A-8F4D6B31DBD3}">
      <dgm:prSet/>
      <dgm:spPr/>
      <dgm:t>
        <a:bodyPr/>
        <a:lstStyle/>
        <a:p>
          <a:endParaRPr lang="en-US"/>
        </a:p>
      </dgm:t>
    </dgm:pt>
    <dgm:pt modelId="{B8B08427-7C08-49F1-B571-4DB7AE46918F}" type="sibTrans" cxnId="{2170DF90-8FDD-432A-A79A-8F4D6B31DBD3}">
      <dgm:prSet/>
      <dgm:spPr/>
      <dgm:t>
        <a:bodyPr/>
        <a:lstStyle/>
        <a:p>
          <a:endParaRPr lang="en-US"/>
        </a:p>
      </dgm:t>
    </dgm:pt>
    <dgm:pt modelId="{22FCBC51-DB6D-4D16-92C1-982E0212F46D}">
      <dgm:prSet/>
      <dgm:spPr/>
      <dgm:t>
        <a:bodyPr/>
        <a:lstStyle/>
        <a:p>
          <a:r>
            <a:rPr lang="en-US" dirty="0"/>
            <a:t>Checks if a type is a final class type</a:t>
          </a:r>
        </a:p>
      </dgm:t>
    </dgm:pt>
    <dgm:pt modelId="{DE0630AF-4BA2-46D0-994D-D910C61B805A}" type="parTrans" cxnId="{4707E3BD-47A3-41EB-BC0A-5697F29253F6}">
      <dgm:prSet/>
      <dgm:spPr/>
      <dgm:t>
        <a:bodyPr/>
        <a:lstStyle/>
        <a:p>
          <a:endParaRPr lang="LID4096"/>
        </a:p>
      </dgm:t>
    </dgm:pt>
    <dgm:pt modelId="{C7C87403-9462-441A-84D1-A865696C0703}" type="sibTrans" cxnId="{4707E3BD-47A3-41EB-BC0A-5697F29253F6}">
      <dgm:prSet/>
      <dgm:spPr/>
      <dgm:t>
        <a:bodyPr/>
        <a:lstStyle/>
        <a:p>
          <a:endParaRPr lang="LID4096"/>
        </a:p>
      </dgm:t>
    </dgm:pt>
    <dgm:pt modelId="{8BAED0CD-2704-4268-834A-9D3139D0C135}">
      <dgm:prSet/>
      <dgm:spPr/>
      <dgm:t>
        <a:bodyPr/>
        <a:lstStyle/>
        <a:p>
          <a:r>
            <a:rPr lang="en-US" dirty="0" err="1"/>
            <a:t>is_const</a:t>
          </a:r>
          <a:endParaRPr lang="en-US" dirty="0"/>
        </a:p>
      </dgm:t>
    </dgm:pt>
    <dgm:pt modelId="{D5DE7B00-A60C-4358-9D65-7780F6E11D23}" type="parTrans" cxnId="{E1D56867-A8E3-433B-8BAE-2A182D4BEE41}">
      <dgm:prSet/>
      <dgm:spPr/>
      <dgm:t>
        <a:bodyPr/>
        <a:lstStyle/>
        <a:p>
          <a:endParaRPr lang="LID4096"/>
        </a:p>
      </dgm:t>
    </dgm:pt>
    <dgm:pt modelId="{55F483A7-9828-4840-9FAD-FA11ECF0FA19}" type="sibTrans" cxnId="{E1D56867-A8E3-433B-8BAE-2A182D4BEE41}">
      <dgm:prSet/>
      <dgm:spPr/>
      <dgm:t>
        <a:bodyPr/>
        <a:lstStyle/>
        <a:p>
          <a:endParaRPr lang="LID4096"/>
        </a:p>
      </dgm:t>
    </dgm:pt>
    <dgm:pt modelId="{F6A8FD55-D017-49FC-AF8B-C21D745B79E3}">
      <dgm:prSet/>
      <dgm:spPr/>
      <dgm:t>
        <a:bodyPr/>
        <a:lstStyle/>
        <a:p>
          <a:r>
            <a:rPr lang="en-US" dirty="0"/>
            <a:t>Checks if a type is const-qualified</a:t>
          </a:r>
        </a:p>
      </dgm:t>
    </dgm:pt>
    <dgm:pt modelId="{AB95CB9E-68E6-4655-8B6C-02A6DB10071B}" type="parTrans" cxnId="{233D629F-4281-4DB5-B2E9-81CD5F5A02D1}">
      <dgm:prSet/>
      <dgm:spPr/>
      <dgm:t>
        <a:bodyPr/>
        <a:lstStyle/>
        <a:p>
          <a:endParaRPr lang="LID4096"/>
        </a:p>
      </dgm:t>
    </dgm:pt>
    <dgm:pt modelId="{302041B0-7C33-4E22-847E-48A8F573B7E2}" type="sibTrans" cxnId="{233D629F-4281-4DB5-B2E9-81CD5F5A02D1}">
      <dgm:prSet/>
      <dgm:spPr/>
      <dgm:t>
        <a:bodyPr/>
        <a:lstStyle/>
        <a:p>
          <a:endParaRPr lang="LID4096"/>
        </a:p>
      </dgm:t>
    </dgm:pt>
    <dgm:pt modelId="{6CBA1F98-BCFD-4EAB-8850-C7004DF5343F}">
      <dgm:prSet/>
      <dgm:spPr/>
      <dgm:t>
        <a:bodyPr/>
        <a:lstStyle/>
        <a:p>
          <a:r>
            <a:rPr lang="en-US" dirty="0" err="1"/>
            <a:t>is_empty</a:t>
          </a:r>
          <a:endParaRPr lang="en-US" dirty="0"/>
        </a:p>
      </dgm:t>
    </dgm:pt>
    <dgm:pt modelId="{3A73979F-8E3B-4ECB-BFD3-85EE3EA9B202}" type="parTrans" cxnId="{B3FE1F1C-5538-48CF-A902-1D689D0AE1FA}">
      <dgm:prSet/>
      <dgm:spPr/>
      <dgm:t>
        <a:bodyPr/>
        <a:lstStyle/>
        <a:p>
          <a:endParaRPr lang="LID4096"/>
        </a:p>
      </dgm:t>
    </dgm:pt>
    <dgm:pt modelId="{E675A1F0-F825-4585-82B1-C03E446D7190}" type="sibTrans" cxnId="{B3FE1F1C-5538-48CF-A902-1D689D0AE1FA}">
      <dgm:prSet/>
      <dgm:spPr/>
      <dgm:t>
        <a:bodyPr/>
        <a:lstStyle/>
        <a:p>
          <a:endParaRPr lang="LID4096"/>
        </a:p>
      </dgm:t>
    </dgm:pt>
    <dgm:pt modelId="{5C592C0B-E827-4177-9FF4-AF3F2C98C466}">
      <dgm:prSet/>
      <dgm:spPr/>
      <dgm:t>
        <a:bodyPr/>
        <a:lstStyle/>
        <a:p>
          <a:r>
            <a:rPr lang="en-US" b="0" i="0" dirty="0"/>
            <a:t>checks if a type is a class (but not union) type and has no non-static data members</a:t>
          </a:r>
          <a:endParaRPr lang="en-US" dirty="0"/>
        </a:p>
      </dgm:t>
    </dgm:pt>
    <dgm:pt modelId="{512303FB-609A-4734-8FEA-D9F7A47442DB}" type="parTrans" cxnId="{4AD3E4C1-4824-4087-84E1-4A44AB6882E0}">
      <dgm:prSet/>
      <dgm:spPr/>
      <dgm:t>
        <a:bodyPr/>
        <a:lstStyle/>
        <a:p>
          <a:endParaRPr lang="LID4096"/>
        </a:p>
      </dgm:t>
    </dgm:pt>
    <dgm:pt modelId="{A6799785-FAAB-42DF-B0B5-95E6B0B735D5}" type="sibTrans" cxnId="{4AD3E4C1-4824-4087-84E1-4A44AB6882E0}">
      <dgm:prSet/>
      <dgm:spPr/>
      <dgm:t>
        <a:bodyPr/>
        <a:lstStyle/>
        <a:p>
          <a:endParaRPr lang="LID4096"/>
        </a:p>
      </dgm:t>
    </dgm:pt>
    <dgm:pt modelId="{14C26D71-82A0-4B32-8114-568D777E4F9C}" type="pres">
      <dgm:prSet presAssocID="{DA652AB9-4996-4EA2-97FC-920120B72B2B}" presName="linear" presStyleCnt="0">
        <dgm:presLayoutVars>
          <dgm:animLvl val="lvl"/>
          <dgm:resizeHandles val="exact"/>
        </dgm:presLayoutVars>
      </dgm:prSet>
      <dgm:spPr/>
    </dgm:pt>
    <dgm:pt modelId="{4AE9A077-E165-455D-82CB-FB200C6C138C}" type="pres">
      <dgm:prSet presAssocID="{33070DA3-0FDA-4A3E-8780-9E36EA6C99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0A81EB-2AEA-4FCC-B6E6-BE34418CDC59}" type="pres">
      <dgm:prSet presAssocID="{33070DA3-0FDA-4A3E-8780-9E36EA6C9906}" presName="childText" presStyleLbl="revTx" presStyleIdx="0" presStyleCnt="3">
        <dgm:presLayoutVars>
          <dgm:bulletEnabled val="1"/>
        </dgm:presLayoutVars>
      </dgm:prSet>
      <dgm:spPr/>
    </dgm:pt>
    <dgm:pt modelId="{D8439EF3-564B-4A6E-95F8-B3F9C911EDB9}" type="pres">
      <dgm:prSet presAssocID="{8BAED0CD-2704-4268-834A-9D3139D0C1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E2BA54-D144-4137-8B81-8A7B1B871A86}" type="pres">
      <dgm:prSet presAssocID="{8BAED0CD-2704-4268-834A-9D3139D0C135}" presName="childText" presStyleLbl="revTx" presStyleIdx="1" presStyleCnt="3">
        <dgm:presLayoutVars>
          <dgm:bulletEnabled val="1"/>
        </dgm:presLayoutVars>
      </dgm:prSet>
      <dgm:spPr/>
    </dgm:pt>
    <dgm:pt modelId="{A9CCFB0A-D91A-4D54-9380-67B3F1B7A3D0}" type="pres">
      <dgm:prSet presAssocID="{6CBA1F98-BCFD-4EAB-8850-C7004DF534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BCACF1D-4834-4C42-BCD2-817663D0AC0F}" type="pres">
      <dgm:prSet presAssocID="{6CBA1F98-BCFD-4EAB-8850-C7004DF5343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3FE1F1C-5538-48CF-A902-1D689D0AE1FA}" srcId="{DA652AB9-4996-4EA2-97FC-920120B72B2B}" destId="{6CBA1F98-BCFD-4EAB-8850-C7004DF5343F}" srcOrd="2" destOrd="0" parTransId="{3A73979F-8E3B-4ECB-BFD3-85EE3EA9B202}" sibTransId="{E675A1F0-F825-4585-82B1-C03E446D7190}"/>
    <dgm:cxn modelId="{B5A55662-E61E-456F-91DF-EFBC36B3937A}" type="presOf" srcId="{6CBA1F98-BCFD-4EAB-8850-C7004DF5343F}" destId="{A9CCFB0A-D91A-4D54-9380-67B3F1B7A3D0}" srcOrd="0" destOrd="0" presId="urn:microsoft.com/office/officeart/2005/8/layout/vList2"/>
    <dgm:cxn modelId="{E1D56867-A8E3-433B-8BAE-2A182D4BEE41}" srcId="{DA652AB9-4996-4EA2-97FC-920120B72B2B}" destId="{8BAED0CD-2704-4268-834A-9D3139D0C135}" srcOrd="1" destOrd="0" parTransId="{D5DE7B00-A60C-4358-9D65-7780F6E11D23}" sibTransId="{55F483A7-9828-4840-9FAD-FA11ECF0FA19}"/>
    <dgm:cxn modelId="{A4C03C6A-7B29-4DAB-B625-343A002F99B5}" type="presOf" srcId="{33070DA3-0FDA-4A3E-8780-9E36EA6C9906}" destId="{4AE9A077-E165-455D-82CB-FB200C6C138C}" srcOrd="0" destOrd="0" presId="urn:microsoft.com/office/officeart/2005/8/layout/vList2"/>
    <dgm:cxn modelId="{1E3E854C-E0A1-4D3F-AE38-00D7A69D4C00}" type="presOf" srcId="{8BAED0CD-2704-4268-834A-9D3139D0C135}" destId="{D8439EF3-564B-4A6E-95F8-B3F9C911EDB9}" srcOrd="0" destOrd="0" presId="urn:microsoft.com/office/officeart/2005/8/layout/vList2"/>
    <dgm:cxn modelId="{F8F52070-C013-42D3-B364-37280004C2CA}" type="presOf" srcId="{22FCBC51-DB6D-4D16-92C1-982E0212F46D}" destId="{670A81EB-2AEA-4FCC-B6E6-BE34418CDC59}" srcOrd="0" destOrd="0" presId="urn:microsoft.com/office/officeart/2005/8/layout/vList2"/>
    <dgm:cxn modelId="{462F8E80-ECCC-4849-84F1-15B0C16A1625}" type="presOf" srcId="{F6A8FD55-D017-49FC-AF8B-C21D745B79E3}" destId="{77E2BA54-D144-4137-8B81-8A7B1B871A86}" srcOrd="0" destOrd="0" presId="urn:microsoft.com/office/officeart/2005/8/layout/vList2"/>
    <dgm:cxn modelId="{2170DF90-8FDD-432A-A79A-8F4D6B31DBD3}" srcId="{DA652AB9-4996-4EA2-97FC-920120B72B2B}" destId="{33070DA3-0FDA-4A3E-8780-9E36EA6C9906}" srcOrd="0" destOrd="0" parTransId="{2BCFBDDC-D513-412B-A614-B253613209EB}" sibTransId="{B8B08427-7C08-49F1-B571-4DB7AE46918F}"/>
    <dgm:cxn modelId="{233D629F-4281-4DB5-B2E9-81CD5F5A02D1}" srcId="{8BAED0CD-2704-4268-834A-9D3139D0C135}" destId="{F6A8FD55-D017-49FC-AF8B-C21D745B79E3}" srcOrd="0" destOrd="0" parTransId="{AB95CB9E-68E6-4655-8B6C-02A6DB10071B}" sibTransId="{302041B0-7C33-4E22-847E-48A8F573B7E2}"/>
    <dgm:cxn modelId="{2D9696A1-E395-4744-8DAE-6A8104AB4795}" type="presOf" srcId="{DA652AB9-4996-4EA2-97FC-920120B72B2B}" destId="{14C26D71-82A0-4B32-8114-568D777E4F9C}" srcOrd="0" destOrd="0" presId="urn:microsoft.com/office/officeart/2005/8/layout/vList2"/>
    <dgm:cxn modelId="{4707E3BD-47A3-41EB-BC0A-5697F29253F6}" srcId="{33070DA3-0FDA-4A3E-8780-9E36EA6C9906}" destId="{22FCBC51-DB6D-4D16-92C1-982E0212F46D}" srcOrd="0" destOrd="0" parTransId="{DE0630AF-4BA2-46D0-994D-D910C61B805A}" sibTransId="{C7C87403-9462-441A-84D1-A865696C0703}"/>
    <dgm:cxn modelId="{4AD3E4C1-4824-4087-84E1-4A44AB6882E0}" srcId="{6CBA1F98-BCFD-4EAB-8850-C7004DF5343F}" destId="{5C592C0B-E827-4177-9FF4-AF3F2C98C466}" srcOrd="0" destOrd="0" parTransId="{512303FB-609A-4734-8FEA-D9F7A47442DB}" sibTransId="{A6799785-FAAB-42DF-B0B5-95E6B0B735D5}"/>
    <dgm:cxn modelId="{EC027CEB-3726-4F9E-9275-CC8091A7FF54}" type="presOf" srcId="{5C592C0B-E827-4177-9FF4-AF3F2C98C466}" destId="{2BCACF1D-4834-4C42-BCD2-817663D0AC0F}" srcOrd="0" destOrd="0" presId="urn:microsoft.com/office/officeart/2005/8/layout/vList2"/>
    <dgm:cxn modelId="{D03E7271-C12F-4731-8EAF-C964EBE8677A}" type="presParOf" srcId="{14C26D71-82A0-4B32-8114-568D777E4F9C}" destId="{4AE9A077-E165-455D-82CB-FB200C6C138C}" srcOrd="0" destOrd="0" presId="urn:microsoft.com/office/officeart/2005/8/layout/vList2"/>
    <dgm:cxn modelId="{EE19DD61-B33F-47FE-8928-4F24068249A5}" type="presParOf" srcId="{14C26D71-82A0-4B32-8114-568D777E4F9C}" destId="{670A81EB-2AEA-4FCC-B6E6-BE34418CDC59}" srcOrd="1" destOrd="0" presId="urn:microsoft.com/office/officeart/2005/8/layout/vList2"/>
    <dgm:cxn modelId="{3DC6C7DC-2670-41CF-B3AE-70DFB8E422FA}" type="presParOf" srcId="{14C26D71-82A0-4B32-8114-568D777E4F9C}" destId="{D8439EF3-564B-4A6E-95F8-B3F9C911EDB9}" srcOrd="2" destOrd="0" presId="urn:microsoft.com/office/officeart/2005/8/layout/vList2"/>
    <dgm:cxn modelId="{C0737C18-BCAC-4A95-BC41-728231092285}" type="presParOf" srcId="{14C26D71-82A0-4B32-8114-568D777E4F9C}" destId="{77E2BA54-D144-4137-8B81-8A7B1B871A86}" srcOrd="3" destOrd="0" presId="urn:microsoft.com/office/officeart/2005/8/layout/vList2"/>
    <dgm:cxn modelId="{A997D770-492F-4451-924F-BFB9B78125B3}" type="presParOf" srcId="{14C26D71-82A0-4B32-8114-568D777E4F9C}" destId="{A9CCFB0A-D91A-4D54-9380-67B3F1B7A3D0}" srcOrd="4" destOrd="0" presId="urn:microsoft.com/office/officeart/2005/8/layout/vList2"/>
    <dgm:cxn modelId="{0C76DEE5-FD90-417B-A154-F83FD67512B8}" type="presParOf" srcId="{14C26D71-82A0-4B32-8114-568D777E4F9C}" destId="{2BCACF1D-4834-4C42-BCD2-817663D0AC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652AB9-4996-4EA2-97FC-920120B72B2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070DA3-0FDA-4A3E-8780-9E36EA6C9906}">
      <dgm:prSet/>
      <dgm:spPr/>
      <dgm:t>
        <a:bodyPr/>
        <a:lstStyle/>
        <a:p>
          <a:r>
            <a:rPr lang="en-US" dirty="0" err="1"/>
            <a:t>is_same</a:t>
          </a:r>
          <a:endParaRPr lang="en-US" dirty="0"/>
        </a:p>
      </dgm:t>
    </dgm:pt>
    <dgm:pt modelId="{2BCFBDDC-D513-412B-A614-B253613209EB}" type="parTrans" cxnId="{2170DF90-8FDD-432A-A79A-8F4D6B31DBD3}">
      <dgm:prSet/>
      <dgm:spPr/>
      <dgm:t>
        <a:bodyPr/>
        <a:lstStyle/>
        <a:p>
          <a:endParaRPr lang="en-US"/>
        </a:p>
      </dgm:t>
    </dgm:pt>
    <dgm:pt modelId="{B8B08427-7C08-49F1-B571-4DB7AE46918F}" type="sibTrans" cxnId="{2170DF90-8FDD-432A-A79A-8F4D6B31DBD3}">
      <dgm:prSet/>
      <dgm:spPr/>
      <dgm:t>
        <a:bodyPr/>
        <a:lstStyle/>
        <a:p>
          <a:endParaRPr lang="en-US"/>
        </a:p>
      </dgm:t>
    </dgm:pt>
    <dgm:pt modelId="{22FCBC51-DB6D-4D16-92C1-982E0212F46D}">
      <dgm:prSet/>
      <dgm:spPr/>
      <dgm:t>
        <a:bodyPr/>
        <a:lstStyle/>
        <a:p>
          <a:r>
            <a:rPr lang="en-US" b="0" i="0" dirty="0"/>
            <a:t>Checks if two types are the same</a:t>
          </a:r>
          <a:endParaRPr lang="en-US" dirty="0"/>
        </a:p>
      </dgm:t>
    </dgm:pt>
    <dgm:pt modelId="{DE0630AF-4BA2-46D0-994D-D910C61B805A}" type="parTrans" cxnId="{4707E3BD-47A3-41EB-BC0A-5697F29253F6}">
      <dgm:prSet/>
      <dgm:spPr/>
      <dgm:t>
        <a:bodyPr/>
        <a:lstStyle/>
        <a:p>
          <a:endParaRPr lang="LID4096"/>
        </a:p>
      </dgm:t>
    </dgm:pt>
    <dgm:pt modelId="{C7C87403-9462-441A-84D1-A865696C0703}" type="sibTrans" cxnId="{4707E3BD-47A3-41EB-BC0A-5697F29253F6}">
      <dgm:prSet/>
      <dgm:spPr/>
      <dgm:t>
        <a:bodyPr/>
        <a:lstStyle/>
        <a:p>
          <a:endParaRPr lang="LID4096"/>
        </a:p>
      </dgm:t>
    </dgm:pt>
    <dgm:pt modelId="{8BAED0CD-2704-4268-834A-9D3139D0C135}">
      <dgm:prSet/>
      <dgm:spPr/>
      <dgm:t>
        <a:bodyPr/>
        <a:lstStyle/>
        <a:p>
          <a:r>
            <a:rPr lang="en-US" dirty="0" err="1"/>
            <a:t>is_base_of</a:t>
          </a:r>
          <a:endParaRPr lang="en-US" dirty="0"/>
        </a:p>
      </dgm:t>
    </dgm:pt>
    <dgm:pt modelId="{D5DE7B00-A60C-4358-9D65-7780F6E11D23}" type="parTrans" cxnId="{E1D56867-A8E3-433B-8BAE-2A182D4BEE41}">
      <dgm:prSet/>
      <dgm:spPr/>
      <dgm:t>
        <a:bodyPr/>
        <a:lstStyle/>
        <a:p>
          <a:endParaRPr lang="LID4096"/>
        </a:p>
      </dgm:t>
    </dgm:pt>
    <dgm:pt modelId="{55F483A7-9828-4840-9FAD-FA11ECF0FA19}" type="sibTrans" cxnId="{E1D56867-A8E3-433B-8BAE-2A182D4BEE41}">
      <dgm:prSet/>
      <dgm:spPr/>
      <dgm:t>
        <a:bodyPr/>
        <a:lstStyle/>
        <a:p>
          <a:endParaRPr lang="LID4096"/>
        </a:p>
      </dgm:t>
    </dgm:pt>
    <dgm:pt modelId="{F6A8FD55-D017-49FC-AF8B-C21D745B79E3}">
      <dgm:prSet/>
      <dgm:spPr/>
      <dgm:t>
        <a:bodyPr/>
        <a:lstStyle/>
        <a:p>
          <a:r>
            <a:rPr lang="en-US" b="0" i="0" dirty="0"/>
            <a:t>Checks if a type is a base of the other type</a:t>
          </a:r>
          <a:endParaRPr lang="en-US" dirty="0"/>
        </a:p>
      </dgm:t>
    </dgm:pt>
    <dgm:pt modelId="{AB95CB9E-68E6-4655-8B6C-02A6DB10071B}" type="parTrans" cxnId="{233D629F-4281-4DB5-B2E9-81CD5F5A02D1}">
      <dgm:prSet/>
      <dgm:spPr/>
      <dgm:t>
        <a:bodyPr/>
        <a:lstStyle/>
        <a:p>
          <a:endParaRPr lang="LID4096"/>
        </a:p>
      </dgm:t>
    </dgm:pt>
    <dgm:pt modelId="{302041B0-7C33-4E22-847E-48A8F573B7E2}" type="sibTrans" cxnId="{233D629F-4281-4DB5-B2E9-81CD5F5A02D1}">
      <dgm:prSet/>
      <dgm:spPr/>
      <dgm:t>
        <a:bodyPr/>
        <a:lstStyle/>
        <a:p>
          <a:endParaRPr lang="LID4096"/>
        </a:p>
      </dgm:t>
    </dgm:pt>
    <dgm:pt modelId="{6CBA1F98-BCFD-4EAB-8850-C7004DF5343F}">
      <dgm:prSet/>
      <dgm:spPr/>
      <dgm:t>
        <a:bodyPr/>
        <a:lstStyle/>
        <a:p>
          <a:r>
            <a:rPr lang="en-US" dirty="0" err="1"/>
            <a:t>is_convertible</a:t>
          </a:r>
          <a:endParaRPr lang="en-US" dirty="0"/>
        </a:p>
      </dgm:t>
    </dgm:pt>
    <dgm:pt modelId="{3A73979F-8E3B-4ECB-BFD3-85EE3EA9B202}" type="parTrans" cxnId="{B3FE1F1C-5538-48CF-A902-1D689D0AE1FA}">
      <dgm:prSet/>
      <dgm:spPr/>
      <dgm:t>
        <a:bodyPr/>
        <a:lstStyle/>
        <a:p>
          <a:endParaRPr lang="LID4096"/>
        </a:p>
      </dgm:t>
    </dgm:pt>
    <dgm:pt modelId="{E675A1F0-F825-4585-82B1-C03E446D7190}" type="sibTrans" cxnId="{B3FE1F1C-5538-48CF-A902-1D689D0AE1FA}">
      <dgm:prSet/>
      <dgm:spPr/>
      <dgm:t>
        <a:bodyPr/>
        <a:lstStyle/>
        <a:p>
          <a:endParaRPr lang="LID4096"/>
        </a:p>
      </dgm:t>
    </dgm:pt>
    <dgm:pt modelId="{5C592C0B-E827-4177-9FF4-AF3F2C98C466}">
      <dgm:prSet/>
      <dgm:spPr/>
      <dgm:t>
        <a:bodyPr/>
        <a:lstStyle/>
        <a:p>
          <a:r>
            <a:rPr lang="en-US" b="0" i="0" dirty="0"/>
            <a:t>Checks if a type can be converted to the other type</a:t>
          </a:r>
          <a:endParaRPr lang="en-US" dirty="0"/>
        </a:p>
      </dgm:t>
    </dgm:pt>
    <dgm:pt modelId="{512303FB-609A-4734-8FEA-D9F7A47442DB}" type="parTrans" cxnId="{4AD3E4C1-4824-4087-84E1-4A44AB6882E0}">
      <dgm:prSet/>
      <dgm:spPr/>
      <dgm:t>
        <a:bodyPr/>
        <a:lstStyle/>
        <a:p>
          <a:endParaRPr lang="LID4096"/>
        </a:p>
      </dgm:t>
    </dgm:pt>
    <dgm:pt modelId="{A6799785-FAAB-42DF-B0B5-95E6B0B735D5}" type="sibTrans" cxnId="{4AD3E4C1-4824-4087-84E1-4A44AB6882E0}">
      <dgm:prSet/>
      <dgm:spPr/>
      <dgm:t>
        <a:bodyPr/>
        <a:lstStyle/>
        <a:p>
          <a:endParaRPr lang="LID4096"/>
        </a:p>
      </dgm:t>
    </dgm:pt>
    <dgm:pt modelId="{14C26D71-82A0-4B32-8114-568D777E4F9C}" type="pres">
      <dgm:prSet presAssocID="{DA652AB9-4996-4EA2-97FC-920120B72B2B}" presName="linear" presStyleCnt="0">
        <dgm:presLayoutVars>
          <dgm:animLvl val="lvl"/>
          <dgm:resizeHandles val="exact"/>
        </dgm:presLayoutVars>
      </dgm:prSet>
      <dgm:spPr/>
    </dgm:pt>
    <dgm:pt modelId="{4AE9A077-E165-455D-82CB-FB200C6C138C}" type="pres">
      <dgm:prSet presAssocID="{33070DA3-0FDA-4A3E-8780-9E36EA6C99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0A81EB-2AEA-4FCC-B6E6-BE34418CDC59}" type="pres">
      <dgm:prSet presAssocID="{33070DA3-0FDA-4A3E-8780-9E36EA6C9906}" presName="childText" presStyleLbl="revTx" presStyleIdx="0" presStyleCnt="3">
        <dgm:presLayoutVars>
          <dgm:bulletEnabled val="1"/>
        </dgm:presLayoutVars>
      </dgm:prSet>
      <dgm:spPr/>
    </dgm:pt>
    <dgm:pt modelId="{D8439EF3-564B-4A6E-95F8-B3F9C911EDB9}" type="pres">
      <dgm:prSet presAssocID="{8BAED0CD-2704-4268-834A-9D3139D0C1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E2BA54-D144-4137-8B81-8A7B1B871A86}" type="pres">
      <dgm:prSet presAssocID="{8BAED0CD-2704-4268-834A-9D3139D0C135}" presName="childText" presStyleLbl="revTx" presStyleIdx="1" presStyleCnt="3">
        <dgm:presLayoutVars>
          <dgm:bulletEnabled val="1"/>
        </dgm:presLayoutVars>
      </dgm:prSet>
      <dgm:spPr/>
    </dgm:pt>
    <dgm:pt modelId="{A9CCFB0A-D91A-4D54-9380-67B3F1B7A3D0}" type="pres">
      <dgm:prSet presAssocID="{6CBA1F98-BCFD-4EAB-8850-C7004DF534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BCACF1D-4834-4C42-BCD2-817663D0AC0F}" type="pres">
      <dgm:prSet presAssocID="{6CBA1F98-BCFD-4EAB-8850-C7004DF5343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3FE1F1C-5538-48CF-A902-1D689D0AE1FA}" srcId="{DA652AB9-4996-4EA2-97FC-920120B72B2B}" destId="{6CBA1F98-BCFD-4EAB-8850-C7004DF5343F}" srcOrd="2" destOrd="0" parTransId="{3A73979F-8E3B-4ECB-BFD3-85EE3EA9B202}" sibTransId="{E675A1F0-F825-4585-82B1-C03E446D7190}"/>
    <dgm:cxn modelId="{B5A55662-E61E-456F-91DF-EFBC36B3937A}" type="presOf" srcId="{6CBA1F98-BCFD-4EAB-8850-C7004DF5343F}" destId="{A9CCFB0A-D91A-4D54-9380-67B3F1B7A3D0}" srcOrd="0" destOrd="0" presId="urn:microsoft.com/office/officeart/2005/8/layout/vList2"/>
    <dgm:cxn modelId="{E1D56867-A8E3-433B-8BAE-2A182D4BEE41}" srcId="{DA652AB9-4996-4EA2-97FC-920120B72B2B}" destId="{8BAED0CD-2704-4268-834A-9D3139D0C135}" srcOrd="1" destOrd="0" parTransId="{D5DE7B00-A60C-4358-9D65-7780F6E11D23}" sibTransId="{55F483A7-9828-4840-9FAD-FA11ECF0FA19}"/>
    <dgm:cxn modelId="{A4C03C6A-7B29-4DAB-B625-343A002F99B5}" type="presOf" srcId="{33070DA3-0FDA-4A3E-8780-9E36EA6C9906}" destId="{4AE9A077-E165-455D-82CB-FB200C6C138C}" srcOrd="0" destOrd="0" presId="urn:microsoft.com/office/officeart/2005/8/layout/vList2"/>
    <dgm:cxn modelId="{1E3E854C-E0A1-4D3F-AE38-00D7A69D4C00}" type="presOf" srcId="{8BAED0CD-2704-4268-834A-9D3139D0C135}" destId="{D8439EF3-564B-4A6E-95F8-B3F9C911EDB9}" srcOrd="0" destOrd="0" presId="urn:microsoft.com/office/officeart/2005/8/layout/vList2"/>
    <dgm:cxn modelId="{F8F52070-C013-42D3-B364-37280004C2CA}" type="presOf" srcId="{22FCBC51-DB6D-4D16-92C1-982E0212F46D}" destId="{670A81EB-2AEA-4FCC-B6E6-BE34418CDC59}" srcOrd="0" destOrd="0" presId="urn:microsoft.com/office/officeart/2005/8/layout/vList2"/>
    <dgm:cxn modelId="{462F8E80-ECCC-4849-84F1-15B0C16A1625}" type="presOf" srcId="{F6A8FD55-D017-49FC-AF8B-C21D745B79E3}" destId="{77E2BA54-D144-4137-8B81-8A7B1B871A86}" srcOrd="0" destOrd="0" presId="urn:microsoft.com/office/officeart/2005/8/layout/vList2"/>
    <dgm:cxn modelId="{2170DF90-8FDD-432A-A79A-8F4D6B31DBD3}" srcId="{DA652AB9-4996-4EA2-97FC-920120B72B2B}" destId="{33070DA3-0FDA-4A3E-8780-9E36EA6C9906}" srcOrd="0" destOrd="0" parTransId="{2BCFBDDC-D513-412B-A614-B253613209EB}" sibTransId="{B8B08427-7C08-49F1-B571-4DB7AE46918F}"/>
    <dgm:cxn modelId="{233D629F-4281-4DB5-B2E9-81CD5F5A02D1}" srcId="{8BAED0CD-2704-4268-834A-9D3139D0C135}" destId="{F6A8FD55-D017-49FC-AF8B-C21D745B79E3}" srcOrd="0" destOrd="0" parTransId="{AB95CB9E-68E6-4655-8B6C-02A6DB10071B}" sibTransId="{302041B0-7C33-4E22-847E-48A8F573B7E2}"/>
    <dgm:cxn modelId="{2D9696A1-E395-4744-8DAE-6A8104AB4795}" type="presOf" srcId="{DA652AB9-4996-4EA2-97FC-920120B72B2B}" destId="{14C26D71-82A0-4B32-8114-568D777E4F9C}" srcOrd="0" destOrd="0" presId="urn:microsoft.com/office/officeart/2005/8/layout/vList2"/>
    <dgm:cxn modelId="{4707E3BD-47A3-41EB-BC0A-5697F29253F6}" srcId="{33070DA3-0FDA-4A3E-8780-9E36EA6C9906}" destId="{22FCBC51-DB6D-4D16-92C1-982E0212F46D}" srcOrd="0" destOrd="0" parTransId="{DE0630AF-4BA2-46D0-994D-D910C61B805A}" sibTransId="{C7C87403-9462-441A-84D1-A865696C0703}"/>
    <dgm:cxn modelId="{4AD3E4C1-4824-4087-84E1-4A44AB6882E0}" srcId="{6CBA1F98-BCFD-4EAB-8850-C7004DF5343F}" destId="{5C592C0B-E827-4177-9FF4-AF3F2C98C466}" srcOrd="0" destOrd="0" parTransId="{512303FB-609A-4734-8FEA-D9F7A47442DB}" sibTransId="{A6799785-FAAB-42DF-B0B5-95E6B0B735D5}"/>
    <dgm:cxn modelId="{EC027CEB-3726-4F9E-9275-CC8091A7FF54}" type="presOf" srcId="{5C592C0B-E827-4177-9FF4-AF3F2C98C466}" destId="{2BCACF1D-4834-4C42-BCD2-817663D0AC0F}" srcOrd="0" destOrd="0" presId="urn:microsoft.com/office/officeart/2005/8/layout/vList2"/>
    <dgm:cxn modelId="{D03E7271-C12F-4731-8EAF-C964EBE8677A}" type="presParOf" srcId="{14C26D71-82A0-4B32-8114-568D777E4F9C}" destId="{4AE9A077-E165-455D-82CB-FB200C6C138C}" srcOrd="0" destOrd="0" presId="urn:microsoft.com/office/officeart/2005/8/layout/vList2"/>
    <dgm:cxn modelId="{EE19DD61-B33F-47FE-8928-4F24068249A5}" type="presParOf" srcId="{14C26D71-82A0-4B32-8114-568D777E4F9C}" destId="{670A81EB-2AEA-4FCC-B6E6-BE34418CDC59}" srcOrd="1" destOrd="0" presId="urn:microsoft.com/office/officeart/2005/8/layout/vList2"/>
    <dgm:cxn modelId="{3DC6C7DC-2670-41CF-B3AE-70DFB8E422FA}" type="presParOf" srcId="{14C26D71-82A0-4B32-8114-568D777E4F9C}" destId="{D8439EF3-564B-4A6E-95F8-B3F9C911EDB9}" srcOrd="2" destOrd="0" presId="urn:microsoft.com/office/officeart/2005/8/layout/vList2"/>
    <dgm:cxn modelId="{C0737C18-BCAC-4A95-BC41-728231092285}" type="presParOf" srcId="{14C26D71-82A0-4B32-8114-568D777E4F9C}" destId="{77E2BA54-D144-4137-8B81-8A7B1B871A86}" srcOrd="3" destOrd="0" presId="urn:microsoft.com/office/officeart/2005/8/layout/vList2"/>
    <dgm:cxn modelId="{A997D770-492F-4451-924F-BFB9B78125B3}" type="presParOf" srcId="{14C26D71-82A0-4B32-8114-568D777E4F9C}" destId="{A9CCFB0A-D91A-4D54-9380-67B3F1B7A3D0}" srcOrd="4" destOrd="0" presId="urn:microsoft.com/office/officeart/2005/8/layout/vList2"/>
    <dgm:cxn modelId="{0C76DEE5-FD90-417B-A154-F83FD67512B8}" type="presParOf" srcId="{14C26D71-82A0-4B32-8114-568D777E4F9C}" destId="{2BCACF1D-4834-4C42-BCD2-817663D0AC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652AB9-4996-4EA2-97FC-920120B72B2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070DA3-0FDA-4A3E-8780-9E36EA6C9906}">
      <dgm:prSet/>
      <dgm:spPr/>
      <dgm:t>
        <a:bodyPr/>
        <a:lstStyle/>
        <a:p>
          <a:r>
            <a:rPr lang="en-US" dirty="0" err="1"/>
            <a:t>remove_cv</a:t>
          </a:r>
          <a:endParaRPr lang="en-US" dirty="0"/>
        </a:p>
      </dgm:t>
    </dgm:pt>
    <dgm:pt modelId="{2BCFBDDC-D513-412B-A614-B253613209EB}" type="parTrans" cxnId="{2170DF90-8FDD-432A-A79A-8F4D6B31DBD3}">
      <dgm:prSet/>
      <dgm:spPr/>
      <dgm:t>
        <a:bodyPr/>
        <a:lstStyle/>
        <a:p>
          <a:endParaRPr lang="en-US"/>
        </a:p>
      </dgm:t>
    </dgm:pt>
    <dgm:pt modelId="{B8B08427-7C08-49F1-B571-4DB7AE46918F}" type="sibTrans" cxnId="{2170DF90-8FDD-432A-A79A-8F4D6B31DBD3}">
      <dgm:prSet/>
      <dgm:spPr/>
      <dgm:t>
        <a:bodyPr/>
        <a:lstStyle/>
        <a:p>
          <a:endParaRPr lang="en-US"/>
        </a:p>
      </dgm:t>
    </dgm:pt>
    <dgm:pt modelId="{22FCBC51-DB6D-4D16-92C1-982E0212F46D}">
      <dgm:prSet/>
      <dgm:spPr/>
      <dgm:t>
        <a:bodyPr/>
        <a:lstStyle/>
        <a:p>
          <a:r>
            <a:rPr lang="en-US" b="0" i="0" dirty="0"/>
            <a:t>Removes const and/or volatile specifiers from the given type</a:t>
          </a:r>
          <a:endParaRPr lang="en-US" dirty="0"/>
        </a:p>
      </dgm:t>
    </dgm:pt>
    <dgm:pt modelId="{DE0630AF-4BA2-46D0-994D-D910C61B805A}" type="parTrans" cxnId="{4707E3BD-47A3-41EB-BC0A-5697F29253F6}">
      <dgm:prSet/>
      <dgm:spPr/>
      <dgm:t>
        <a:bodyPr/>
        <a:lstStyle/>
        <a:p>
          <a:endParaRPr lang="LID4096"/>
        </a:p>
      </dgm:t>
    </dgm:pt>
    <dgm:pt modelId="{C7C87403-9462-441A-84D1-A865696C0703}" type="sibTrans" cxnId="{4707E3BD-47A3-41EB-BC0A-5697F29253F6}">
      <dgm:prSet/>
      <dgm:spPr/>
      <dgm:t>
        <a:bodyPr/>
        <a:lstStyle/>
        <a:p>
          <a:endParaRPr lang="LID4096"/>
        </a:p>
      </dgm:t>
    </dgm:pt>
    <dgm:pt modelId="{8BAED0CD-2704-4268-834A-9D3139D0C135}">
      <dgm:prSet/>
      <dgm:spPr/>
      <dgm:t>
        <a:bodyPr/>
        <a:lstStyle/>
        <a:p>
          <a:r>
            <a:rPr lang="en-US" dirty="0" err="1"/>
            <a:t>add_lvalue_reference</a:t>
          </a:r>
          <a:endParaRPr lang="en-US" dirty="0"/>
        </a:p>
      </dgm:t>
    </dgm:pt>
    <dgm:pt modelId="{D5DE7B00-A60C-4358-9D65-7780F6E11D23}" type="parTrans" cxnId="{E1D56867-A8E3-433B-8BAE-2A182D4BEE41}">
      <dgm:prSet/>
      <dgm:spPr/>
      <dgm:t>
        <a:bodyPr/>
        <a:lstStyle/>
        <a:p>
          <a:endParaRPr lang="LID4096"/>
        </a:p>
      </dgm:t>
    </dgm:pt>
    <dgm:pt modelId="{55F483A7-9828-4840-9FAD-FA11ECF0FA19}" type="sibTrans" cxnId="{E1D56867-A8E3-433B-8BAE-2A182D4BEE41}">
      <dgm:prSet/>
      <dgm:spPr/>
      <dgm:t>
        <a:bodyPr/>
        <a:lstStyle/>
        <a:p>
          <a:endParaRPr lang="LID4096"/>
        </a:p>
      </dgm:t>
    </dgm:pt>
    <dgm:pt modelId="{F6A8FD55-D017-49FC-AF8B-C21D745B79E3}">
      <dgm:prSet/>
      <dgm:spPr/>
      <dgm:t>
        <a:bodyPr/>
        <a:lstStyle/>
        <a:p>
          <a:r>
            <a:rPr lang="en-US" b="0" i="0" dirty="0"/>
            <a:t>Adds an </a:t>
          </a:r>
          <a:r>
            <a:rPr lang="en-US" b="0" i="1" dirty="0" err="1"/>
            <a:t>lvalue</a:t>
          </a:r>
          <a:r>
            <a:rPr lang="en-US" b="0" i="0" dirty="0"/>
            <a:t> reference to the given type</a:t>
          </a:r>
          <a:endParaRPr lang="en-US" dirty="0"/>
        </a:p>
      </dgm:t>
    </dgm:pt>
    <dgm:pt modelId="{AB95CB9E-68E6-4655-8B6C-02A6DB10071B}" type="parTrans" cxnId="{233D629F-4281-4DB5-B2E9-81CD5F5A02D1}">
      <dgm:prSet/>
      <dgm:spPr/>
      <dgm:t>
        <a:bodyPr/>
        <a:lstStyle/>
        <a:p>
          <a:endParaRPr lang="LID4096"/>
        </a:p>
      </dgm:t>
    </dgm:pt>
    <dgm:pt modelId="{302041B0-7C33-4E22-847E-48A8F573B7E2}" type="sibTrans" cxnId="{233D629F-4281-4DB5-B2E9-81CD5F5A02D1}">
      <dgm:prSet/>
      <dgm:spPr/>
      <dgm:t>
        <a:bodyPr/>
        <a:lstStyle/>
        <a:p>
          <a:endParaRPr lang="LID4096"/>
        </a:p>
      </dgm:t>
    </dgm:pt>
    <dgm:pt modelId="{6CBA1F98-BCFD-4EAB-8850-C7004DF5343F}">
      <dgm:prSet/>
      <dgm:spPr/>
      <dgm:t>
        <a:bodyPr/>
        <a:lstStyle/>
        <a:p>
          <a:r>
            <a:rPr lang="en-US" dirty="0" err="1"/>
            <a:t>make_signed</a:t>
          </a:r>
          <a:endParaRPr lang="en-US" dirty="0"/>
        </a:p>
      </dgm:t>
    </dgm:pt>
    <dgm:pt modelId="{3A73979F-8E3B-4ECB-BFD3-85EE3EA9B202}" type="parTrans" cxnId="{B3FE1F1C-5538-48CF-A902-1D689D0AE1FA}">
      <dgm:prSet/>
      <dgm:spPr/>
      <dgm:t>
        <a:bodyPr/>
        <a:lstStyle/>
        <a:p>
          <a:endParaRPr lang="LID4096"/>
        </a:p>
      </dgm:t>
    </dgm:pt>
    <dgm:pt modelId="{E675A1F0-F825-4585-82B1-C03E446D7190}" type="sibTrans" cxnId="{B3FE1F1C-5538-48CF-A902-1D689D0AE1FA}">
      <dgm:prSet/>
      <dgm:spPr/>
      <dgm:t>
        <a:bodyPr/>
        <a:lstStyle/>
        <a:p>
          <a:endParaRPr lang="LID4096"/>
        </a:p>
      </dgm:t>
    </dgm:pt>
    <dgm:pt modelId="{5C592C0B-E827-4177-9FF4-AF3F2C98C466}">
      <dgm:prSet/>
      <dgm:spPr/>
      <dgm:t>
        <a:bodyPr/>
        <a:lstStyle/>
        <a:p>
          <a:r>
            <a:rPr lang="en-US" b="0" i="0" dirty="0"/>
            <a:t>Obtains the corresponding signed type for the given integral type</a:t>
          </a:r>
          <a:endParaRPr lang="en-US" dirty="0"/>
        </a:p>
      </dgm:t>
    </dgm:pt>
    <dgm:pt modelId="{512303FB-609A-4734-8FEA-D9F7A47442DB}" type="parTrans" cxnId="{4AD3E4C1-4824-4087-84E1-4A44AB6882E0}">
      <dgm:prSet/>
      <dgm:spPr/>
      <dgm:t>
        <a:bodyPr/>
        <a:lstStyle/>
        <a:p>
          <a:endParaRPr lang="LID4096"/>
        </a:p>
      </dgm:t>
    </dgm:pt>
    <dgm:pt modelId="{A6799785-FAAB-42DF-B0B5-95E6B0B735D5}" type="sibTrans" cxnId="{4AD3E4C1-4824-4087-84E1-4A44AB6882E0}">
      <dgm:prSet/>
      <dgm:spPr/>
      <dgm:t>
        <a:bodyPr/>
        <a:lstStyle/>
        <a:p>
          <a:endParaRPr lang="LID4096"/>
        </a:p>
      </dgm:t>
    </dgm:pt>
    <dgm:pt modelId="{14C26D71-82A0-4B32-8114-568D777E4F9C}" type="pres">
      <dgm:prSet presAssocID="{DA652AB9-4996-4EA2-97FC-920120B72B2B}" presName="linear" presStyleCnt="0">
        <dgm:presLayoutVars>
          <dgm:animLvl val="lvl"/>
          <dgm:resizeHandles val="exact"/>
        </dgm:presLayoutVars>
      </dgm:prSet>
      <dgm:spPr/>
    </dgm:pt>
    <dgm:pt modelId="{4AE9A077-E165-455D-82CB-FB200C6C138C}" type="pres">
      <dgm:prSet presAssocID="{33070DA3-0FDA-4A3E-8780-9E36EA6C99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0A81EB-2AEA-4FCC-B6E6-BE34418CDC59}" type="pres">
      <dgm:prSet presAssocID="{33070DA3-0FDA-4A3E-8780-9E36EA6C9906}" presName="childText" presStyleLbl="revTx" presStyleIdx="0" presStyleCnt="3">
        <dgm:presLayoutVars>
          <dgm:bulletEnabled val="1"/>
        </dgm:presLayoutVars>
      </dgm:prSet>
      <dgm:spPr/>
    </dgm:pt>
    <dgm:pt modelId="{D8439EF3-564B-4A6E-95F8-B3F9C911EDB9}" type="pres">
      <dgm:prSet presAssocID="{8BAED0CD-2704-4268-834A-9D3139D0C1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E2BA54-D144-4137-8B81-8A7B1B871A86}" type="pres">
      <dgm:prSet presAssocID="{8BAED0CD-2704-4268-834A-9D3139D0C135}" presName="childText" presStyleLbl="revTx" presStyleIdx="1" presStyleCnt="3">
        <dgm:presLayoutVars>
          <dgm:bulletEnabled val="1"/>
        </dgm:presLayoutVars>
      </dgm:prSet>
      <dgm:spPr/>
    </dgm:pt>
    <dgm:pt modelId="{A9CCFB0A-D91A-4D54-9380-67B3F1B7A3D0}" type="pres">
      <dgm:prSet presAssocID="{6CBA1F98-BCFD-4EAB-8850-C7004DF534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BCACF1D-4834-4C42-BCD2-817663D0AC0F}" type="pres">
      <dgm:prSet presAssocID="{6CBA1F98-BCFD-4EAB-8850-C7004DF5343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3FE1F1C-5538-48CF-A902-1D689D0AE1FA}" srcId="{DA652AB9-4996-4EA2-97FC-920120B72B2B}" destId="{6CBA1F98-BCFD-4EAB-8850-C7004DF5343F}" srcOrd="2" destOrd="0" parTransId="{3A73979F-8E3B-4ECB-BFD3-85EE3EA9B202}" sibTransId="{E675A1F0-F825-4585-82B1-C03E446D7190}"/>
    <dgm:cxn modelId="{B5A55662-E61E-456F-91DF-EFBC36B3937A}" type="presOf" srcId="{6CBA1F98-BCFD-4EAB-8850-C7004DF5343F}" destId="{A9CCFB0A-D91A-4D54-9380-67B3F1B7A3D0}" srcOrd="0" destOrd="0" presId="urn:microsoft.com/office/officeart/2005/8/layout/vList2"/>
    <dgm:cxn modelId="{E1D56867-A8E3-433B-8BAE-2A182D4BEE41}" srcId="{DA652AB9-4996-4EA2-97FC-920120B72B2B}" destId="{8BAED0CD-2704-4268-834A-9D3139D0C135}" srcOrd="1" destOrd="0" parTransId="{D5DE7B00-A60C-4358-9D65-7780F6E11D23}" sibTransId="{55F483A7-9828-4840-9FAD-FA11ECF0FA19}"/>
    <dgm:cxn modelId="{A4C03C6A-7B29-4DAB-B625-343A002F99B5}" type="presOf" srcId="{33070DA3-0FDA-4A3E-8780-9E36EA6C9906}" destId="{4AE9A077-E165-455D-82CB-FB200C6C138C}" srcOrd="0" destOrd="0" presId="urn:microsoft.com/office/officeart/2005/8/layout/vList2"/>
    <dgm:cxn modelId="{1E3E854C-E0A1-4D3F-AE38-00D7A69D4C00}" type="presOf" srcId="{8BAED0CD-2704-4268-834A-9D3139D0C135}" destId="{D8439EF3-564B-4A6E-95F8-B3F9C911EDB9}" srcOrd="0" destOrd="0" presId="urn:microsoft.com/office/officeart/2005/8/layout/vList2"/>
    <dgm:cxn modelId="{F8F52070-C013-42D3-B364-37280004C2CA}" type="presOf" srcId="{22FCBC51-DB6D-4D16-92C1-982E0212F46D}" destId="{670A81EB-2AEA-4FCC-B6E6-BE34418CDC59}" srcOrd="0" destOrd="0" presId="urn:microsoft.com/office/officeart/2005/8/layout/vList2"/>
    <dgm:cxn modelId="{462F8E80-ECCC-4849-84F1-15B0C16A1625}" type="presOf" srcId="{F6A8FD55-D017-49FC-AF8B-C21D745B79E3}" destId="{77E2BA54-D144-4137-8B81-8A7B1B871A86}" srcOrd="0" destOrd="0" presId="urn:microsoft.com/office/officeart/2005/8/layout/vList2"/>
    <dgm:cxn modelId="{2170DF90-8FDD-432A-A79A-8F4D6B31DBD3}" srcId="{DA652AB9-4996-4EA2-97FC-920120B72B2B}" destId="{33070DA3-0FDA-4A3E-8780-9E36EA6C9906}" srcOrd="0" destOrd="0" parTransId="{2BCFBDDC-D513-412B-A614-B253613209EB}" sibTransId="{B8B08427-7C08-49F1-B571-4DB7AE46918F}"/>
    <dgm:cxn modelId="{233D629F-4281-4DB5-B2E9-81CD5F5A02D1}" srcId="{8BAED0CD-2704-4268-834A-9D3139D0C135}" destId="{F6A8FD55-D017-49FC-AF8B-C21D745B79E3}" srcOrd="0" destOrd="0" parTransId="{AB95CB9E-68E6-4655-8B6C-02A6DB10071B}" sibTransId="{302041B0-7C33-4E22-847E-48A8F573B7E2}"/>
    <dgm:cxn modelId="{2D9696A1-E395-4744-8DAE-6A8104AB4795}" type="presOf" srcId="{DA652AB9-4996-4EA2-97FC-920120B72B2B}" destId="{14C26D71-82A0-4B32-8114-568D777E4F9C}" srcOrd="0" destOrd="0" presId="urn:microsoft.com/office/officeart/2005/8/layout/vList2"/>
    <dgm:cxn modelId="{4707E3BD-47A3-41EB-BC0A-5697F29253F6}" srcId="{33070DA3-0FDA-4A3E-8780-9E36EA6C9906}" destId="{22FCBC51-DB6D-4D16-92C1-982E0212F46D}" srcOrd="0" destOrd="0" parTransId="{DE0630AF-4BA2-46D0-994D-D910C61B805A}" sibTransId="{C7C87403-9462-441A-84D1-A865696C0703}"/>
    <dgm:cxn modelId="{4AD3E4C1-4824-4087-84E1-4A44AB6882E0}" srcId="{6CBA1F98-BCFD-4EAB-8850-C7004DF5343F}" destId="{5C592C0B-E827-4177-9FF4-AF3F2C98C466}" srcOrd="0" destOrd="0" parTransId="{512303FB-609A-4734-8FEA-D9F7A47442DB}" sibTransId="{A6799785-FAAB-42DF-B0B5-95E6B0B735D5}"/>
    <dgm:cxn modelId="{EC027CEB-3726-4F9E-9275-CC8091A7FF54}" type="presOf" srcId="{5C592C0B-E827-4177-9FF4-AF3F2C98C466}" destId="{2BCACF1D-4834-4C42-BCD2-817663D0AC0F}" srcOrd="0" destOrd="0" presId="urn:microsoft.com/office/officeart/2005/8/layout/vList2"/>
    <dgm:cxn modelId="{D03E7271-C12F-4731-8EAF-C964EBE8677A}" type="presParOf" srcId="{14C26D71-82A0-4B32-8114-568D777E4F9C}" destId="{4AE9A077-E165-455D-82CB-FB200C6C138C}" srcOrd="0" destOrd="0" presId="urn:microsoft.com/office/officeart/2005/8/layout/vList2"/>
    <dgm:cxn modelId="{EE19DD61-B33F-47FE-8928-4F24068249A5}" type="presParOf" srcId="{14C26D71-82A0-4B32-8114-568D777E4F9C}" destId="{670A81EB-2AEA-4FCC-B6E6-BE34418CDC59}" srcOrd="1" destOrd="0" presId="urn:microsoft.com/office/officeart/2005/8/layout/vList2"/>
    <dgm:cxn modelId="{3DC6C7DC-2670-41CF-B3AE-70DFB8E422FA}" type="presParOf" srcId="{14C26D71-82A0-4B32-8114-568D777E4F9C}" destId="{D8439EF3-564B-4A6E-95F8-B3F9C911EDB9}" srcOrd="2" destOrd="0" presId="urn:microsoft.com/office/officeart/2005/8/layout/vList2"/>
    <dgm:cxn modelId="{C0737C18-BCAC-4A95-BC41-728231092285}" type="presParOf" srcId="{14C26D71-82A0-4B32-8114-568D777E4F9C}" destId="{77E2BA54-D144-4137-8B81-8A7B1B871A86}" srcOrd="3" destOrd="0" presId="urn:microsoft.com/office/officeart/2005/8/layout/vList2"/>
    <dgm:cxn modelId="{A997D770-492F-4451-924F-BFB9B78125B3}" type="presParOf" srcId="{14C26D71-82A0-4B32-8114-568D777E4F9C}" destId="{A9CCFB0A-D91A-4D54-9380-67B3F1B7A3D0}" srcOrd="4" destOrd="0" presId="urn:microsoft.com/office/officeart/2005/8/layout/vList2"/>
    <dgm:cxn modelId="{0C76DEE5-FD90-417B-A154-F83FD67512B8}" type="presParOf" srcId="{14C26D71-82A0-4B32-8114-568D777E4F9C}" destId="{2BCACF1D-4834-4C42-BCD2-817663D0AC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10EDC2-6440-4996-8B1B-52F8F9EBA633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477598-5A17-4025-999B-9FE7A24A361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Intrinsic -&gt; built-in, "magic“</a:t>
          </a:r>
        </a:p>
      </dgm:t>
    </dgm:pt>
    <dgm:pt modelId="{F5343226-0462-4AB3-AD25-F32971799530}" type="parTrans" cxnId="{471BD132-6F0A-4C4D-AF86-E69A642E3AF8}">
      <dgm:prSet/>
      <dgm:spPr/>
      <dgm:t>
        <a:bodyPr/>
        <a:lstStyle/>
        <a:p>
          <a:endParaRPr lang="en-US"/>
        </a:p>
      </dgm:t>
    </dgm:pt>
    <dgm:pt modelId="{38CC44A7-EEAF-4CD0-B333-2A19A3BB78AD}" type="sibTrans" cxnId="{471BD132-6F0A-4C4D-AF86-E69A642E3AF8}">
      <dgm:prSet/>
      <dgm:spPr/>
      <dgm:t>
        <a:bodyPr/>
        <a:lstStyle/>
        <a:p>
          <a:endParaRPr lang="en-US"/>
        </a:p>
      </dgm:t>
    </dgm:pt>
    <dgm:pt modelId="{40F69BEB-0E79-4D45-8586-F33B158A5E4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Libcxx</a:t>
          </a:r>
          <a:endParaRPr lang="en-US" dirty="0"/>
        </a:p>
      </dgm:t>
    </dgm:pt>
    <dgm:pt modelId="{37B22FB0-0D66-430C-9BC8-3DEA6737D07C}" type="parTrans" cxnId="{A7909FCF-FE32-4C64-9224-42B8595D7B6C}">
      <dgm:prSet/>
      <dgm:spPr/>
      <dgm:t>
        <a:bodyPr/>
        <a:lstStyle/>
        <a:p>
          <a:endParaRPr lang="en-US"/>
        </a:p>
      </dgm:t>
    </dgm:pt>
    <dgm:pt modelId="{4D900A22-539D-4153-A624-EB5311B5FBEA}" type="sibTrans" cxnId="{A7909FCF-FE32-4C64-9224-42B8595D7B6C}">
      <dgm:prSet/>
      <dgm:spPr/>
      <dgm:t>
        <a:bodyPr/>
        <a:lstStyle/>
        <a:p>
          <a:endParaRPr lang="en-US"/>
        </a:p>
      </dgm:t>
    </dgm:pt>
    <dgm:pt modelId="{52103242-B6DB-4C91-A27E-A21E2A810B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Accompanies clang</a:t>
          </a:r>
        </a:p>
      </dgm:t>
    </dgm:pt>
    <dgm:pt modelId="{4ECEC08C-68EF-4924-9559-CFE44A2390E5}" type="parTrans" cxnId="{E578BBFE-AD40-413B-AE69-01C887C26194}">
      <dgm:prSet/>
      <dgm:spPr/>
      <dgm:t>
        <a:bodyPr/>
        <a:lstStyle/>
        <a:p>
          <a:endParaRPr lang="en-US"/>
        </a:p>
      </dgm:t>
    </dgm:pt>
    <dgm:pt modelId="{C373E4EC-4F32-463A-9D71-4517988DDAA7}" type="sibTrans" cxnId="{E578BBFE-AD40-413B-AE69-01C887C26194}">
      <dgm:prSet/>
      <dgm:spPr/>
      <dgm:t>
        <a:bodyPr/>
        <a:lstStyle/>
        <a:p>
          <a:endParaRPr lang="en-US"/>
        </a:p>
      </dgm:t>
    </dgm:pt>
    <dgm:pt modelId="{E0D24165-A62A-4BB7-8FED-D408BCB9A24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Libstd</a:t>
          </a:r>
          <a:endParaRPr lang="en-US" dirty="0"/>
        </a:p>
      </dgm:t>
    </dgm:pt>
    <dgm:pt modelId="{6F159AB5-B241-4119-B964-9DB864222854}" type="parTrans" cxnId="{6D79AE73-3339-4FFB-9950-42388437B412}">
      <dgm:prSet/>
      <dgm:spPr/>
      <dgm:t>
        <a:bodyPr/>
        <a:lstStyle/>
        <a:p>
          <a:endParaRPr lang="en-US"/>
        </a:p>
      </dgm:t>
    </dgm:pt>
    <dgm:pt modelId="{C769BA27-B237-4A0F-9BB6-810067A5E4E7}" type="sibTrans" cxnId="{6D79AE73-3339-4FFB-9950-42388437B412}">
      <dgm:prSet/>
      <dgm:spPr/>
      <dgm:t>
        <a:bodyPr/>
        <a:lstStyle/>
        <a:p>
          <a:endParaRPr lang="en-US"/>
        </a:p>
      </dgm:t>
    </dgm:pt>
    <dgm:pt modelId="{88A67F51-8A87-4CAD-8008-71A90F223F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Accompanies </a:t>
          </a:r>
          <a:r>
            <a:rPr lang="en-US" dirty="0" err="1"/>
            <a:t>gcc</a:t>
          </a:r>
          <a:endParaRPr lang="en-US" dirty="0"/>
        </a:p>
      </dgm:t>
    </dgm:pt>
    <dgm:pt modelId="{374F7294-C42C-4C8B-B7E6-054BC111259D}" type="parTrans" cxnId="{C073CC46-7A1E-4A76-8D80-30333F89BF76}">
      <dgm:prSet/>
      <dgm:spPr/>
      <dgm:t>
        <a:bodyPr/>
        <a:lstStyle/>
        <a:p>
          <a:endParaRPr lang="en-US"/>
        </a:p>
      </dgm:t>
    </dgm:pt>
    <dgm:pt modelId="{F7CCE7A6-260F-4CF0-ADD0-2E580F4D739B}" type="sibTrans" cxnId="{C073CC46-7A1E-4A76-8D80-30333F89BF76}">
      <dgm:prSet/>
      <dgm:spPr/>
      <dgm:t>
        <a:bodyPr/>
        <a:lstStyle/>
        <a:p>
          <a:endParaRPr lang="en-US"/>
        </a:p>
      </dgm:t>
    </dgm:pt>
    <dgm:pt modelId="{736CC4D6-4A78-4C98-A103-1D5370FE67D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MSVC STL</a:t>
          </a:r>
        </a:p>
      </dgm:t>
    </dgm:pt>
    <dgm:pt modelId="{05AF8717-5898-4D45-936F-2E1C505E18C9}" type="parTrans" cxnId="{4147C31A-454E-4AFB-8FD8-8BC23A8C3EC4}">
      <dgm:prSet/>
      <dgm:spPr/>
      <dgm:t>
        <a:bodyPr/>
        <a:lstStyle/>
        <a:p>
          <a:endParaRPr lang="LID4096"/>
        </a:p>
      </dgm:t>
    </dgm:pt>
    <dgm:pt modelId="{53F23AB1-F49A-415D-BC88-451B9166332C}" type="sibTrans" cxnId="{4147C31A-454E-4AFB-8FD8-8BC23A8C3EC4}">
      <dgm:prSet/>
      <dgm:spPr/>
      <dgm:t>
        <a:bodyPr/>
        <a:lstStyle/>
        <a:p>
          <a:endParaRPr lang="LID4096"/>
        </a:p>
      </dgm:t>
    </dgm:pt>
    <dgm:pt modelId="{185F30AB-898F-434C-8A18-7E5A60B156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Accompanies MS Visual Studio</a:t>
          </a:r>
        </a:p>
      </dgm:t>
    </dgm:pt>
    <dgm:pt modelId="{0BA56FE5-5317-4FE0-A248-AD6C23253F4E}" type="parTrans" cxnId="{51ED777A-F676-4C00-B4EF-F2814F422083}">
      <dgm:prSet/>
      <dgm:spPr/>
      <dgm:t>
        <a:bodyPr/>
        <a:lstStyle/>
        <a:p>
          <a:endParaRPr lang="LID4096"/>
        </a:p>
      </dgm:t>
    </dgm:pt>
    <dgm:pt modelId="{A06DE584-CE68-4993-A408-E86ED456A4B2}" type="sibTrans" cxnId="{51ED777A-F676-4C00-B4EF-F2814F422083}">
      <dgm:prSet/>
      <dgm:spPr/>
      <dgm:t>
        <a:bodyPr/>
        <a:lstStyle/>
        <a:p>
          <a:endParaRPr lang="LID4096"/>
        </a:p>
      </dgm:t>
    </dgm:pt>
    <dgm:pt modelId="{6FA82F2D-3DAC-43C4-9046-207803EC94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Many standard concepts are built on top of type traits</a:t>
          </a:r>
        </a:p>
      </dgm:t>
    </dgm:pt>
    <dgm:pt modelId="{DDA7D15E-776D-4CCA-B68D-BE90DC6925E3}" type="parTrans" cxnId="{DA71085F-A91C-464F-983B-FAA27C02B683}">
      <dgm:prSet/>
      <dgm:spPr/>
      <dgm:t>
        <a:bodyPr/>
        <a:lstStyle/>
        <a:p>
          <a:endParaRPr lang="LID4096"/>
        </a:p>
      </dgm:t>
    </dgm:pt>
    <dgm:pt modelId="{CF8D2C07-7F00-4E48-B26A-FCC2B7E544C7}" type="sibTrans" cxnId="{DA71085F-A91C-464F-983B-FAA27C02B683}">
      <dgm:prSet/>
      <dgm:spPr/>
      <dgm:t>
        <a:bodyPr/>
        <a:lstStyle/>
        <a:p>
          <a:endParaRPr lang="LID4096"/>
        </a:p>
      </dgm:t>
    </dgm:pt>
    <dgm:pt modelId="{7F948D46-CFE1-4A56-99BA-4FBEDA9A47D2}" type="pres">
      <dgm:prSet presAssocID="{9F10EDC2-6440-4996-8B1B-52F8F9EBA633}" presName="root" presStyleCnt="0">
        <dgm:presLayoutVars>
          <dgm:dir/>
          <dgm:resizeHandles val="exact"/>
        </dgm:presLayoutVars>
      </dgm:prSet>
      <dgm:spPr/>
    </dgm:pt>
    <dgm:pt modelId="{38B91A9E-423C-4ABF-87D7-3DF71A0E1B8C}" type="pres">
      <dgm:prSet presAssocID="{6A477598-5A17-4025-999B-9FE7A24A3613}" presName="compNode" presStyleCnt="0"/>
      <dgm:spPr/>
    </dgm:pt>
    <dgm:pt modelId="{97610188-667D-4792-B380-36842A527DFF}" type="pres">
      <dgm:prSet presAssocID="{6A477598-5A17-4025-999B-9FE7A24A36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ician Hat with solid fill"/>
        </a:ext>
      </dgm:extLst>
    </dgm:pt>
    <dgm:pt modelId="{BF408671-078D-4E0A-871A-490C85C3B8F9}" type="pres">
      <dgm:prSet presAssocID="{6A477598-5A17-4025-999B-9FE7A24A3613}" presName="iconSpace" presStyleCnt="0"/>
      <dgm:spPr/>
    </dgm:pt>
    <dgm:pt modelId="{80067677-28B7-4F06-B095-1FB103B2567A}" type="pres">
      <dgm:prSet presAssocID="{6A477598-5A17-4025-999B-9FE7A24A3613}" presName="parTx" presStyleLbl="revTx" presStyleIdx="0" presStyleCnt="10">
        <dgm:presLayoutVars>
          <dgm:chMax val="0"/>
          <dgm:chPref val="0"/>
        </dgm:presLayoutVars>
      </dgm:prSet>
      <dgm:spPr/>
    </dgm:pt>
    <dgm:pt modelId="{C453D82C-06F2-4258-8F23-F6BAABCEC560}" type="pres">
      <dgm:prSet presAssocID="{6A477598-5A17-4025-999B-9FE7A24A3613}" presName="txSpace" presStyleCnt="0"/>
      <dgm:spPr/>
    </dgm:pt>
    <dgm:pt modelId="{1918D618-5642-4E76-8810-3A42B4A91386}" type="pres">
      <dgm:prSet presAssocID="{6A477598-5A17-4025-999B-9FE7A24A3613}" presName="desTx" presStyleLbl="revTx" presStyleIdx="1" presStyleCnt="10">
        <dgm:presLayoutVars/>
      </dgm:prSet>
      <dgm:spPr/>
    </dgm:pt>
    <dgm:pt modelId="{C24B34CE-7633-4354-8732-5A0A613B634A}" type="pres">
      <dgm:prSet presAssocID="{38CC44A7-EEAF-4CD0-B333-2A19A3BB78AD}" presName="sibTrans" presStyleCnt="0"/>
      <dgm:spPr/>
    </dgm:pt>
    <dgm:pt modelId="{98759018-43F3-4499-B342-76D0C7680C9D}" type="pres">
      <dgm:prSet presAssocID="{6FA82F2D-3DAC-43C4-9046-207803EC9473}" presName="compNode" presStyleCnt="0"/>
      <dgm:spPr/>
    </dgm:pt>
    <dgm:pt modelId="{BCB24F16-F482-4B1A-991F-872361499BB6}" type="pres">
      <dgm:prSet presAssocID="{6FA82F2D-3DAC-43C4-9046-207803EC947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D1777A10-8C94-476C-B9D6-E04C699B8F23}" type="pres">
      <dgm:prSet presAssocID="{6FA82F2D-3DAC-43C4-9046-207803EC9473}" presName="iconSpace" presStyleCnt="0"/>
      <dgm:spPr/>
    </dgm:pt>
    <dgm:pt modelId="{14122DF3-892E-4C5A-ACA6-2FB4326CD174}" type="pres">
      <dgm:prSet presAssocID="{6FA82F2D-3DAC-43C4-9046-207803EC9473}" presName="parTx" presStyleLbl="revTx" presStyleIdx="2" presStyleCnt="10">
        <dgm:presLayoutVars>
          <dgm:chMax val="0"/>
          <dgm:chPref val="0"/>
        </dgm:presLayoutVars>
      </dgm:prSet>
      <dgm:spPr/>
    </dgm:pt>
    <dgm:pt modelId="{AC8B6430-2EB6-4AAF-B92B-B261B7D24978}" type="pres">
      <dgm:prSet presAssocID="{6FA82F2D-3DAC-43C4-9046-207803EC9473}" presName="txSpace" presStyleCnt="0"/>
      <dgm:spPr/>
    </dgm:pt>
    <dgm:pt modelId="{2BB27D5D-4337-4B96-B7EF-4C86D8FEB3D0}" type="pres">
      <dgm:prSet presAssocID="{6FA82F2D-3DAC-43C4-9046-207803EC9473}" presName="desTx" presStyleLbl="revTx" presStyleIdx="3" presStyleCnt="10">
        <dgm:presLayoutVars/>
      </dgm:prSet>
      <dgm:spPr/>
    </dgm:pt>
    <dgm:pt modelId="{846F57B5-8829-42EC-9D51-B706B747120B}" type="pres">
      <dgm:prSet presAssocID="{CF8D2C07-7F00-4E48-B26A-FCC2B7E544C7}" presName="sibTrans" presStyleCnt="0"/>
      <dgm:spPr/>
    </dgm:pt>
    <dgm:pt modelId="{B9317FC5-477D-4704-B061-9FA458FCC628}" type="pres">
      <dgm:prSet presAssocID="{40F69BEB-0E79-4D45-8586-F33B158A5E46}" presName="compNode" presStyleCnt="0"/>
      <dgm:spPr/>
    </dgm:pt>
    <dgm:pt modelId="{1410C7AA-C43E-41B6-89A0-6C3D4EDAA2DD}" type="pres">
      <dgm:prSet presAssocID="{40F69BEB-0E79-4D45-8586-F33B158A5E46}" presName="iconRect" presStyleLbl="node1" presStyleIdx="2" presStyleCnt="5"/>
      <dgm:spPr>
        <a:blipFill>
          <a:blip xmlns:r="http://schemas.openxmlformats.org/officeDocument/2006/relationships" r:embed="rId4"/>
          <a:srcRect/>
          <a:stretch>
            <a:fillRect l="-20000" r="-20000"/>
          </a:stretch>
        </a:blipFill>
      </dgm:spPr>
    </dgm:pt>
    <dgm:pt modelId="{7BA3A960-A3EE-4ECD-9B76-C5486C969114}" type="pres">
      <dgm:prSet presAssocID="{40F69BEB-0E79-4D45-8586-F33B158A5E46}" presName="iconSpace" presStyleCnt="0"/>
      <dgm:spPr/>
    </dgm:pt>
    <dgm:pt modelId="{23EDB857-F5BE-4399-A2FA-085856558899}" type="pres">
      <dgm:prSet presAssocID="{40F69BEB-0E79-4D45-8586-F33B158A5E46}" presName="parTx" presStyleLbl="revTx" presStyleIdx="4" presStyleCnt="10">
        <dgm:presLayoutVars>
          <dgm:chMax val="0"/>
          <dgm:chPref val="0"/>
        </dgm:presLayoutVars>
      </dgm:prSet>
      <dgm:spPr/>
    </dgm:pt>
    <dgm:pt modelId="{CB34B211-B406-4C75-85A0-28C4FB1A25F4}" type="pres">
      <dgm:prSet presAssocID="{40F69BEB-0E79-4D45-8586-F33B158A5E46}" presName="txSpace" presStyleCnt="0"/>
      <dgm:spPr/>
    </dgm:pt>
    <dgm:pt modelId="{5743C90C-5E14-400B-B72F-AA8E02DFDF59}" type="pres">
      <dgm:prSet presAssocID="{40F69BEB-0E79-4D45-8586-F33B158A5E46}" presName="desTx" presStyleLbl="revTx" presStyleIdx="5" presStyleCnt="10">
        <dgm:presLayoutVars/>
      </dgm:prSet>
      <dgm:spPr/>
    </dgm:pt>
    <dgm:pt modelId="{7EC90054-EE1C-4F03-BDC5-2188E70C7A01}" type="pres">
      <dgm:prSet presAssocID="{4D900A22-539D-4153-A624-EB5311B5FBEA}" presName="sibTrans" presStyleCnt="0"/>
      <dgm:spPr/>
    </dgm:pt>
    <dgm:pt modelId="{19B1AF22-5A93-432B-B02A-514D91DF59B6}" type="pres">
      <dgm:prSet presAssocID="{E0D24165-A62A-4BB7-8FED-D408BCB9A24A}" presName="compNode" presStyleCnt="0"/>
      <dgm:spPr/>
    </dgm:pt>
    <dgm:pt modelId="{15CF7C06-8F72-46FD-8C17-305984A8FF53}" type="pres">
      <dgm:prSet presAssocID="{E0D24165-A62A-4BB7-8FED-D408BCB9A24A}" presName="iconRect" presStyleLbl="node1" presStyleIdx="3" presStyleCnt="5"/>
      <dgm:spPr>
        <a:blipFill>
          <a:blip xmlns:r="http://schemas.openxmlformats.org/officeDocument/2006/relationships" r:embed="rId5"/>
          <a:srcRect/>
          <a:stretch>
            <a:fillRect t="-15000" b="-15000"/>
          </a:stretch>
        </a:blipFill>
      </dgm:spPr>
    </dgm:pt>
    <dgm:pt modelId="{8FB1B277-54E1-49DD-BB0D-5C705BA593D0}" type="pres">
      <dgm:prSet presAssocID="{E0D24165-A62A-4BB7-8FED-D408BCB9A24A}" presName="iconSpace" presStyleCnt="0"/>
      <dgm:spPr/>
    </dgm:pt>
    <dgm:pt modelId="{CBCD6E99-F7A4-44AD-94C1-BF82279C2BAA}" type="pres">
      <dgm:prSet presAssocID="{E0D24165-A62A-4BB7-8FED-D408BCB9A24A}" presName="parTx" presStyleLbl="revTx" presStyleIdx="6" presStyleCnt="10">
        <dgm:presLayoutVars>
          <dgm:chMax val="0"/>
          <dgm:chPref val="0"/>
        </dgm:presLayoutVars>
      </dgm:prSet>
      <dgm:spPr/>
    </dgm:pt>
    <dgm:pt modelId="{2EF38164-B127-4FD7-9338-D48F64F0FFCF}" type="pres">
      <dgm:prSet presAssocID="{E0D24165-A62A-4BB7-8FED-D408BCB9A24A}" presName="txSpace" presStyleCnt="0"/>
      <dgm:spPr/>
    </dgm:pt>
    <dgm:pt modelId="{3CB1C7A8-A2C6-4FDC-9F8E-28C215F7F4D3}" type="pres">
      <dgm:prSet presAssocID="{E0D24165-A62A-4BB7-8FED-D408BCB9A24A}" presName="desTx" presStyleLbl="revTx" presStyleIdx="7" presStyleCnt="10">
        <dgm:presLayoutVars/>
      </dgm:prSet>
      <dgm:spPr/>
    </dgm:pt>
    <dgm:pt modelId="{E72FF68B-3EA9-4459-B286-8DD837BD6C2D}" type="pres">
      <dgm:prSet presAssocID="{C769BA27-B237-4A0F-9BB6-810067A5E4E7}" presName="sibTrans" presStyleCnt="0"/>
      <dgm:spPr/>
    </dgm:pt>
    <dgm:pt modelId="{59ADF023-EE8A-4526-94DD-8EBA68AB1877}" type="pres">
      <dgm:prSet presAssocID="{736CC4D6-4A78-4C98-A103-1D5370FE67D6}" presName="compNode" presStyleCnt="0"/>
      <dgm:spPr/>
    </dgm:pt>
    <dgm:pt modelId="{21C68AA5-011B-4003-A7F8-0F847D79339C}" type="pres">
      <dgm:prSet presAssocID="{736CC4D6-4A78-4C98-A103-1D5370FE67D6}" presName="iconRect" presStyleLbl="node1" presStyleIdx="4" presStyleCnt="5"/>
      <dgm:spPr>
        <a:blipFill>
          <a:blip xmlns:r="http://schemas.openxmlformats.org/officeDocument/2006/relationships" r:embed="rId6"/>
          <a:srcRect/>
          <a:stretch>
            <a:fillRect t="-8000" b="-8000"/>
          </a:stretch>
        </a:blipFill>
      </dgm:spPr>
    </dgm:pt>
    <dgm:pt modelId="{6DAC4C52-5E4A-4455-BADA-A574E4D705FB}" type="pres">
      <dgm:prSet presAssocID="{736CC4D6-4A78-4C98-A103-1D5370FE67D6}" presName="iconSpace" presStyleCnt="0"/>
      <dgm:spPr/>
    </dgm:pt>
    <dgm:pt modelId="{52EE0534-84EF-4422-9A1B-8FA2755DC327}" type="pres">
      <dgm:prSet presAssocID="{736CC4D6-4A78-4C98-A103-1D5370FE67D6}" presName="parTx" presStyleLbl="revTx" presStyleIdx="8" presStyleCnt="10">
        <dgm:presLayoutVars>
          <dgm:chMax val="0"/>
          <dgm:chPref val="0"/>
        </dgm:presLayoutVars>
      </dgm:prSet>
      <dgm:spPr/>
    </dgm:pt>
    <dgm:pt modelId="{FD939285-EA77-4C96-8460-059C456C540C}" type="pres">
      <dgm:prSet presAssocID="{736CC4D6-4A78-4C98-A103-1D5370FE67D6}" presName="txSpace" presStyleCnt="0"/>
      <dgm:spPr/>
    </dgm:pt>
    <dgm:pt modelId="{7CF7574F-7E3C-4838-9BDC-A512B6F6F588}" type="pres">
      <dgm:prSet presAssocID="{736CC4D6-4A78-4C98-A103-1D5370FE67D6}" presName="desTx" presStyleLbl="revTx" presStyleIdx="9" presStyleCnt="10">
        <dgm:presLayoutVars/>
      </dgm:prSet>
      <dgm:spPr/>
    </dgm:pt>
  </dgm:ptLst>
  <dgm:cxnLst>
    <dgm:cxn modelId="{EC4A3707-A46D-48DD-A776-ED4524C2715A}" type="presOf" srcId="{6A477598-5A17-4025-999B-9FE7A24A3613}" destId="{80067677-28B7-4F06-B095-1FB103B2567A}" srcOrd="0" destOrd="0" presId="urn:microsoft.com/office/officeart/2018/5/layout/CenteredIconLabelDescriptionList"/>
    <dgm:cxn modelId="{4147C31A-454E-4AFB-8FD8-8BC23A8C3EC4}" srcId="{9F10EDC2-6440-4996-8B1B-52F8F9EBA633}" destId="{736CC4D6-4A78-4C98-A103-1D5370FE67D6}" srcOrd="4" destOrd="0" parTransId="{05AF8717-5898-4D45-936F-2E1C505E18C9}" sibTransId="{53F23AB1-F49A-415D-BC88-451B9166332C}"/>
    <dgm:cxn modelId="{471BD132-6F0A-4C4D-AF86-E69A642E3AF8}" srcId="{9F10EDC2-6440-4996-8B1B-52F8F9EBA633}" destId="{6A477598-5A17-4025-999B-9FE7A24A3613}" srcOrd="0" destOrd="0" parTransId="{F5343226-0462-4AB3-AD25-F32971799530}" sibTransId="{38CC44A7-EEAF-4CD0-B333-2A19A3BB78AD}"/>
    <dgm:cxn modelId="{DA71085F-A91C-464F-983B-FAA27C02B683}" srcId="{9F10EDC2-6440-4996-8B1B-52F8F9EBA633}" destId="{6FA82F2D-3DAC-43C4-9046-207803EC9473}" srcOrd="1" destOrd="0" parTransId="{DDA7D15E-776D-4CCA-B68D-BE90DC6925E3}" sibTransId="{CF8D2C07-7F00-4E48-B26A-FCC2B7E544C7}"/>
    <dgm:cxn modelId="{719BD863-E4C4-4A72-9AB1-1C74D1820493}" type="presOf" srcId="{E0D24165-A62A-4BB7-8FED-D408BCB9A24A}" destId="{CBCD6E99-F7A4-44AD-94C1-BF82279C2BAA}" srcOrd="0" destOrd="0" presId="urn:microsoft.com/office/officeart/2018/5/layout/CenteredIconLabelDescriptionList"/>
    <dgm:cxn modelId="{F5BA5F44-7577-4DAD-A433-7B220EFE332A}" type="presOf" srcId="{9F10EDC2-6440-4996-8B1B-52F8F9EBA633}" destId="{7F948D46-CFE1-4A56-99BA-4FBEDA9A47D2}" srcOrd="0" destOrd="0" presId="urn:microsoft.com/office/officeart/2018/5/layout/CenteredIconLabelDescriptionList"/>
    <dgm:cxn modelId="{EE6ACD65-1159-446B-8F59-FD7C9C6C786C}" type="presOf" srcId="{88A67F51-8A87-4CAD-8008-71A90F223FC9}" destId="{3CB1C7A8-A2C6-4FDC-9F8E-28C215F7F4D3}" srcOrd="0" destOrd="0" presId="urn:microsoft.com/office/officeart/2018/5/layout/CenteredIconLabelDescriptionList"/>
    <dgm:cxn modelId="{C073CC46-7A1E-4A76-8D80-30333F89BF76}" srcId="{E0D24165-A62A-4BB7-8FED-D408BCB9A24A}" destId="{88A67F51-8A87-4CAD-8008-71A90F223FC9}" srcOrd="0" destOrd="0" parTransId="{374F7294-C42C-4C8B-B7E6-054BC111259D}" sibTransId="{F7CCE7A6-260F-4CF0-ADD0-2E580F4D739B}"/>
    <dgm:cxn modelId="{C6AD2368-CA52-4CA5-957A-F6B6451E58D9}" type="presOf" srcId="{40F69BEB-0E79-4D45-8586-F33B158A5E46}" destId="{23EDB857-F5BE-4399-A2FA-085856558899}" srcOrd="0" destOrd="0" presId="urn:microsoft.com/office/officeart/2018/5/layout/CenteredIconLabelDescriptionList"/>
    <dgm:cxn modelId="{6D79AE73-3339-4FFB-9950-42388437B412}" srcId="{9F10EDC2-6440-4996-8B1B-52F8F9EBA633}" destId="{E0D24165-A62A-4BB7-8FED-D408BCB9A24A}" srcOrd="3" destOrd="0" parTransId="{6F159AB5-B241-4119-B964-9DB864222854}" sibTransId="{C769BA27-B237-4A0F-9BB6-810067A5E4E7}"/>
    <dgm:cxn modelId="{C2C15256-0D34-414E-B9CF-A346B568D58B}" type="presOf" srcId="{6FA82F2D-3DAC-43C4-9046-207803EC9473}" destId="{14122DF3-892E-4C5A-ACA6-2FB4326CD174}" srcOrd="0" destOrd="0" presId="urn:microsoft.com/office/officeart/2018/5/layout/CenteredIconLabelDescriptionList"/>
    <dgm:cxn modelId="{51ED777A-F676-4C00-B4EF-F2814F422083}" srcId="{736CC4D6-4A78-4C98-A103-1D5370FE67D6}" destId="{185F30AB-898F-434C-8A18-7E5A60B156BA}" srcOrd="0" destOrd="0" parTransId="{0BA56FE5-5317-4FE0-A248-AD6C23253F4E}" sibTransId="{A06DE584-CE68-4993-A408-E86ED456A4B2}"/>
    <dgm:cxn modelId="{B1840481-9D21-4EBA-88C5-BC44CD70ADD8}" type="presOf" srcId="{52103242-B6DB-4C91-A27E-A21E2A810BF4}" destId="{5743C90C-5E14-400B-B72F-AA8E02DFDF59}" srcOrd="0" destOrd="0" presId="urn:microsoft.com/office/officeart/2018/5/layout/CenteredIconLabelDescriptionList"/>
    <dgm:cxn modelId="{28E65DBA-19F0-44E3-9C4B-6159AAA82FE5}" type="presOf" srcId="{736CC4D6-4A78-4C98-A103-1D5370FE67D6}" destId="{52EE0534-84EF-4422-9A1B-8FA2755DC327}" srcOrd="0" destOrd="0" presId="urn:microsoft.com/office/officeart/2018/5/layout/CenteredIconLabelDescriptionList"/>
    <dgm:cxn modelId="{A7909FCF-FE32-4C64-9224-42B8595D7B6C}" srcId="{9F10EDC2-6440-4996-8B1B-52F8F9EBA633}" destId="{40F69BEB-0E79-4D45-8586-F33B158A5E46}" srcOrd="2" destOrd="0" parTransId="{37B22FB0-0D66-430C-9BC8-3DEA6737D07C}" sibTransId="{4D900A22-539D-4153-A624-EB5311B5FBEA}"/>
    <dgm:cxn modelId="{E562FFDE-F6BB-4298-BC2A-1F647801285C}" type="presOf" srcId="{185F30AB-898F-434C-8A18-7E5A60B156BA}" destId="{7CF7574F-7E3C-4838-9BDC-A512B6F6F588}" srcOrd="0" destOrd="0" presId="urn:microsoft.com/office/officeart/2018/5/layout/CenteredIconLabelDescriptionList"/>
    <dgm:cxn modelId="{E578BBFE-AD40-413B-AE69-01C887C26194}" srcId="{40F69BEB-0E79-4D45-8586-F33B158A5E46}" destId="{52103242-B6DB-4C91-A27E-A21E2A810BF4}" srcOrd="0" destOrd="0" parTransId="{4ECEC08C-68EF-4924-9559-CFE44A2390E5}" sibTransId="{C373E4EC-4F32-463A-9D71-4517988DDAA7}"/>
    <dgm:cxn modelId="{C92E0BA6-2507-44F5-8C82-FD8988A50EB7}" type="presParOf" srcId="{7F948D46-CFE1-4A56-99BA-4FBEDA9A47D2}" destId="{38B91A9E-423C-4ABF-87D7-3DF71A0E1B8C}" srcOrd="0" destOrd="0" presId="urn:microsoft.com/office/officeart/2018/5/layout/CenteredIconLabelDescriptionList"/>
    <dgm:cxn modelId="{DB909512-1A05-4528-89BE-3E8FB6133CC2}" type="presParOf" srcId="{38B91A9E-423C-4ABF-87D7-3DF71A0E1B8C}" destId="{97610188-667D-4792-B380-36842A527DFF}" srcOrd="0" destOrd="0" presId="urn:microsoft.com/office/officeart/2018/5/layout/CenteredIconLabelDescriptionList"/>
    <dgm:cxn modelId="{A39160EB-DF27-46A5-A2FC-BA64017D7F7F}" type="presParOf" srcId="{38B91A9E-423C-4ABF-87D7-3DF71A0E1B8C}" destId="{BF408671-078D-4E0A-871A-490C85C3B8F9}" srcOrd="1" destOrd="0" presId="urn:microsoft.com/office/officeart/2018/5/layout/CenteredIconLabelDescriptionList"/>
    <dgm:cxn modelId="{4DA14A7F-D716-44BC-870A-9C6343CE2C35}" type="presParOf" srcId="{38B91A9E-423C-4ABF-87D7-3DF71A0E1B8C}" destId="{80067677-28B7-4F06-B095-1FB103B2567A}" srcOrd="2" destOrd="0" presId="urn:microsoft.com/office/officeart/2018/5/layout/CenteredIconLabelDescriptionList"/>
    <dgm:cxn modelId="{3823DA4C-2BB3-4A63-9C47-BBEA1682CB11}" type="presParOf" srcId="{38B91A9E-423C-4ABF-87D7-3DF71A0E1B8C}" destId="{C453D82C-06F2-4258-8F23-F6BAABCEC560}" srcOrd="3" destOrd="0" presId="urn:microsoft.com/office/officeart/2018/5/layout/CenteredIconLabelDescriptionList"/>
    <dgm:cxn modelId="{2C218D81-8C0F-4225-9053-B71D598EFCBA}" type="presParOf" srcId="{38B91A9E-423C-4ABF-87D7-3DF71A0E1B8C}" destId="{1918D618-5642-4E76-8810-3A42B4A91386}" srcOrd="4" destOrd="0" presId="urn:microsoft.com/office/officeart/2018/5/layout/CenteredIconLabelDescriptionList"/>
    <dgm:cxn modelId="{C1BFE8F8-6280-47C9-BE92-0448AE26C83B}" type="presParOf" srcId="{7F948D46-CFE1-4A56-99BA-4FBEDA9A47D2}" destId="{C24B34CE-7633-4354-8732-5A0A613B634A}" srcOrd="1" destOrd="0" presId="urn:microsoft.com/office/officeart/2018/5/layout/CenteredIconLabelDescriptionList"/>
    <dgm:cxn modelId="{0768C481-E9E1-4C8A-8C0A-A1EF0B0A8771}" type="presParOf" srcId="{7F948D46-CFE1-4A56-99BA-4FBEDA9A47D2}" destId="{98759018-43F3-4499-B342-76D0C7680C9D}" srcOrd="2" destOrd="0" presId="urn:microsoft.com/office/officeart/2018/5/layout/CenteredIconLabelDescriptionList"/>
    <dgm:cxn modelId="{D9D2DE85-C937-4B57-8B44-69288048309F}" type="presParOf" srcId="{98759018-43F3-4499-B342-76D0C7680C9D}" destId="{BCB24F16-F482-4B1A-991F-872361499BB6}" srcOrd="0" destOrd="0" presId="urn:microsoft.com/office/officeart/2018/5/layout/CenteredIconLabelDescriptionList"/>
    <dgm:cxn modelId="{1AB1D6F6-9F25-42C6-82BC-3D9EFB123407}" type="presParOf" srcId="{98759018-43F3-4499-B342-76D0C7680C9D}" destId="{D1777A10-8C94-476C-B9D6-E04C699B8F23}" srcOrd="1" destOrd="0" presId="urn:microsoft.com/office/officeart/2018/5/layout/CenteredIconLabelDescriptionList"/>
    <dgm:cxn modelId="{5B352401-16E3-4D58-AED7-504751B06025}" type="presParOf" srcId="{98759018-43F3-4499-B342-76D0C7680C9D}" destId="{14122DF3-892E-4C5A-ACA6-2FB4326CD174}" srcOrd="2" destOrd="0" presId="urn:microsoft.com/office/officeart/2018/5/layout/CenteredIconLabelDescriptionList"/>
    <dgm:cxn modelId="{A189F360-9853-46F8-B66A-BED297989ECF}" type="presParOf" srcId="{98759018-43F3-4499-B342-76D0C7680C9D}" destId="{AC8B6430-2EB6-4AAF-B92B-B261B7D24978}" srcOrd="3" destOrd="0" presId="urn:microsoft.com/office/officeart/2018/5/layout/CenteredIconLabelDescriptionList"/>
    <dgm:cxn modelId="{6FB22678-B1DA-4FA6-9CE1-563FCA38CA5D}" type="presParOf" srcId="{98759018-43F3-4499-B342-76D0C7680C9D}" destId="{2BB27D5D-4337-4B96-B7EF-4C86D8FEB3D0}" srcOrd="4" destOrd="0" presId="urn:microsoft.com/office/officeart/2018/5/layout/CenteredIconLabelDescriptionList"/>
    <dgm:cxn modelId="{ED980406-412F-483E-A899-11488B7C05F6}" type="presParOf" srcId="{7F948D46-CFE1-4A56-99BA-4FBEDA9A47D2}" destId="{846F57B5-8829-42EC-9D51-B706B747120B}" srcOrd="3" destOrd="0" presId="urn:microsoft.com/office/officeart/2018/5/layout/CenteredIconLabelDescriptionList"/>
    <dgm:cxn modelId="{EA581A4F-4514-40C5-95F3-6E83DF028F93}" type="presParOf" srcId="{7F948D46-CFE1-4A56-99BA-4FBEDA9A47D2}" destId="{B9317FC5-477D-4704-B061-9FA458FCC628}" srcOrd="4" destOrd="0" presId="urn:microsoft.com/office/officeart/2018/5/layout/CenteredIconLabelDescriptionList"/>
    <dgm:cxn modelId="{2D3E83A6-719E-4032-8CB9-6357C61121FA}" type="presParOf" srcId="{B9317FC5-477D-4704-B061-9FA458FCC628}" destId="{1410C7AA-C43E-41B6-89A0-6C3D4EDAA2DD}" srcOrd="0" destOrd="0" presId="urn:microsoft.com/office/officeart/2018/5/layout/CenteredIconLabelDescriptionList"/>
    <dgm:cxn modelId="{864E2DC0-96EC-48A1-BE3F-7A9947ABC79E}" type="presParOf" srcId="{B9317FC5-477D-4704-B061-9FA458FCC628}" destId="{7BA3A960-A3EE-4ECD-9B76-C5486C969114}" srcOrd="1" destOrd="0" presId="urn:microsoft.com/office/officeart/2018/5/layout/CenteredIconLabelDescriptionList"/>
    <dgm:cxn modelId="{3DC3DB1E-FF2D-409B-A4A2-1F211E9348B3}" type="presParOf" srcId="{B9317FC5-477D-4704-B061-9FA458FCC628}" destId="{23EDB857-F5BE-4399-A2FA-085856558899}" srcOrd="2" destOrd="0" presId="urn:microsoft.com/office/officeart/2018/5/layout/CenteredIconLabelDescriptionList"/>
    <dgm:cxn modelId="{DB27DA43-E234-49C2-905C-E7D8B74AC547}" type="presParOf" srcId="{B9317FC5-477D-4704-B061-9FA458FCC628}" destId="{CB34B211-B406-4C75-85A0-28C4FB1A25F4}" srcOrd="3" destOrd="0" presId="urn:microsoft.com/office/officeart/2018/5/layout/CenteredIconLabelDescriptionList"/>
    <dgm:cxn modelId="{4253EDD6-6F7F-455D-8F2A-2AB37C5B9817}" type="presParOf" srcId="{B9317FC5-477D-4704-B061-9FA458FCC628}" destId="{5743C90C-5E14-400B-B72F-AA8E02DFDF59}" srcOrd="4" destOrd="0" presId="urn:microsoft.com/office/officeart/2018/5/layout/CenteredIconLabelDescriptionList"/>
    <dgm:cxn modelId="{30D59414-408F-4BE2-8E25-28A9486B7E08}" type="presParOf" srcId="{7F948D46-CFE1-4A56-99BA-4FBEDA9A47D2}" destId="{7EC90054-EE1C-4F03-BDC5-2188E70C7A01}" srcOrd="5" destOrd="0" presId="urn:microsoft.com/office/officeart/2018/5/layout/CenteredIconLabelDescriptionList"/>
    <dgm:cxn modelId="{BD180E57-873E-4E73-A8B1-37337F3B5046}" type="presParOf" srcId="{7F948D46-CFE1-4A56-99BA-4FBEDA9A47D2}" destId="{19B1AF22-5A93-432B-B02A-514D91DF59B6}" srcOrd="6" destOrd="0" presId="urn:microsoft.com/office/officeart/2018/5/layout/CenteredIconLabelDescriptionList"/>
    <dgm:cxn modelId="{147802B2-3937-4763-B64C-EA503EE15C97}" type="presParOf" srcId="{19B1AF22-5A93-432B-B02A-514D91DF59B6}" destId="{15CF7C06-8F72-46FD-8C17-305984A8FF53}" srcOrd="0" destOrd="0" presId="urn:microsoft.com/office/officeart/2018/5/layout/CenteredIconLabelDescriptionList"/>
    <dgm:cxn modelId="{9B5B6ED9-6B4A-441D-85ED-5673DA9F9192}" type="presParOf" srcId="{19B1AF22-5A93-432B-B02A-514D91DF59B6}" destId="{8FB1B277-54E1-49DD-BB0D-5C705BA593D0}" srcOrd="1" destOrd="0" presId="urn:microsoft.com/office/officeart/2018/5/layout/CenteredIconLabelDescriptionList"/>
    <dgm:cxn modelId="{539CCFCB-EC5D-47A1-B255-9D208E22081D}" type="presParOf" srcId="{19B1AF22-5A93-432B-B02A-514D91DF59B6}" destId="{CBCD6E99-F7A4-44AD-94C1-BF82279C2BAA}" srcOrd="2" destOrd="0" presId="urn:microsoft.com/office/officeart/2018/5/layout/CenteredIconLabelDescriptionList"/>
    <dgm:cxn modelId="{19BD02D8-141D-449C-B36A-8951D7ED2E85}" type="presParOf" srcId="{19B1AF22-5A93-432B-B02A-514D91DF59B6}" destId="{2EF38164-B127-4FD7-9338-D48F64F0FFCF}" srcOrd="3" destOrd="0" presId="urn:microsoft.com/office/officeart/2018/5/layout/CenteredIconLabelDescriptionList"/>
    <dgm:cxn modelId="{E2F9776D-4B55-4110-8C8C-889FB788EF72}" type="presParOf" srcId="{19B1AF22-5A93-432B-B02A-514D91DF59B6}" destId="{3CB1C7A8-A2C6-4FDC-9F8E-28C215F7F4D3}" srcOrd="4" destOrd="0" presId="urn:microsoft.com/office/officeart/2018/5/layout/CenteredIconLabelDescriptionList"/>
    <dgm:cxn modelId="{28DBF9EA-790E-4930-832E-EA00EDD8BEA9}" type="presParOf" srcId="{7F948D46-CFE1-4A56-99BA-4FBEDA9A47D2}" destId="{E72FF68B-3EA9-4459-B286-8DD837BD6C2D}" srcOrd="7" destOrd="0" presId="urn:microsoft.com/office/officeart/2018/5/layout/CenteredIconLabelDescriptionList"/>
    <dgm:cxn modelId="{B428D0D4-A469-4B83-ADD0-3866C156BF05}" type="presParOf" srcId="{7F948D46-CFE1-4A56-99BA-4FBEDA9A47D2}" destId="{59ADF023-EE8A-4526-94DD-8EBA68AB1877}" srcOrd="8" destOrd="0" presId="urn:microsoft.com/office/officeart/2018/5/layout/CenteredIconLabelDescriptionList"/>
    <dgm:cxn modelId="{795E610E-1720-4334-BFA5-9E554885FBBC}" type="presParOf" srcId="{59ADF023-EE8A-4526-94DD-8EBA68AB1877}" destId="{21C68AA5-011B-4003-A7F8-0F847D79339C}" srcOrd="0" destOrd="0" presId="urn:microsoft.com/office/officeart/2018/5/layout/CenteredIconLabelDescriptionList"/>
    <dgm:cxn modelId="{AB5262F2-059E-4F9C-84AF-2923A3E8A270}" type="presParOf" srcId="{59ADF023-EE8A-4526-94DD-8EBA68AB1877}" destId="{6DAC4C52-5E4A-4455-BADA-A574E4D705FB}" srcOrd="1" destOrd="0" presId="urn:microsoft.com/office/officeart/2018/5/layout/CenteredIconLabelDescriptionList"/>
    <dgm:cxn modelId="{5C335804-92DE-46F0-A868-8DA562C25EA2}" type="presParOf" srcId="{59ADF023-EE8A-4526-94DD-8EBA68AB1877}" destId="{52EE0534-84EF-4422-9A1B-8FA2755DC327}" srcOrd="2" destOrd="0" presId="urn:microsoft.com/office/officeart/2018/5/layout/CenteredIconLabelDescriptionList"/>
    <dgm:cxn modelId="{71CAE457-0241-4AB9-B364-28F8659340B9}" type="presParOf" srcId="{59ADF023-EE8A-4526-94DD-8EBA68AB1877}" destId="{FD939285-EA77-4C96-8460-059C456C540C}" srcOrd="3" destOrd="0" presId="urn:microsoft.com/office/officeart/2018/5/layout/CenteredIconLabelDescriptionList"/>
    <dgm:cxn modelId="{ADE94E1C-3B30-475B-9686-B6E85EEA40E8}" type="presParOf" srcId="{59ADF023-EE8A-4526-94DD-8EBA68AB1877}" destId="{7CF7574F-7E3C-4838-9BDC-A512B6F6F58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10BAB-F059-4B8A-8189-79E1DA808B8D}">
      <dsp:nvSpPr>
        <dsp:cNvPr id="0" name=""/>
        <dsp:cNvSpPr/>
      </dsp:nvSpPr>
      <dsp:spPr>
        <a:xfrm>
          <a:off x="0" y="72008"/>
          <a:ext cx="10515600" cy="6388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Introduction to Type Traits</a:t>
          </a:r>
        </a:p>
      </dsp:txBody>
      <dsp:txXfrm>
        <a:off x="31185" y="103193"/>
        <a:ext cx="10453230" cy="576450"/>
      </dsp:txXfrm>
    </dsp:sp>
    <dsp:sp modelId="{837B1983-8067-403A-A53D-37F42BAC0F83}">
      <dsp:nvSpPr>
        <dsp:cNvPr id="0" name=""/>
        <dsp:cNvSpPr/>
      </dsp:nvSpPr>
      <dsp:spPr>
        <a:xfrm>
          <a:off x="0" y="785709"/>
          <a:ext cx="10515600" cy="638820"/>
        </a:xfrm>
        <a:prstGeom prst="roundRect">
          <a:avLst/>
        </a:prstGeom>
        <a:gradFill rotWithShape="0">
          <a:gsLst>
            <a:gs pos="0">
              <a:schemeClr val="accent2">
                <a:hueOff val="1288723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3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3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Template-based Implementations</a:t>
          </a:r>
        </a:p>
      </dsp:txBody>
      <dsp:txXfrm>
        <a:off x="31185" y="816894"/>
        <a:ext cx="10453230" cy="576450"/>
      </dsp:txXfrm>
    </dsp:sp>
    <dsp:sp modelId="{49C0CABE-1C7C-4C57-9C33-D12B3E7A9468}">
      <dsp:nvSpPr>
        <dsp:cNvPr id="0" name=""/>
        <dsp:cNvSpPr/>
      </dsp:nvSpPr>
      <dsp:spPr>
        <a:xfrm>
          <a:off x="0" y="1499409"/>
          <a:ext cx="10515600" cy="638820"/>
        </a:xfrm>
        <a:prstGeom prst="roundRect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Type Traits Implemented via Compiler Internals</a:t>
          </a:r>
        </a:p>
      </dsp:txBody>
      <dsp:txXfrm>
        <a:off x="31185" y="1530594"/>
        <a:ext cx="10453230" cy="576450"/>
      </dsp:txXfrm>
    </dsp:sp>
    <dsp:sp modelId="{E7966182-2660-4764-9100-2444E8B77D33}">
      <dsp:nvSpPr>
        <dsp:cNvPr id="0" name=""/>
        <dsp:cNvSpPr/>
      </dsp:nvSpPr>
      <dsp:spPr>
        <a:xfrm>
          <a:off x="0" y="2213109"/>
          <a:ext cx="10515600" cy="638820"/>
        </a:xfrm>
        <a:prstGeom prst="roundRect">
          <a:avLst/>
        </a:prstGeom>
        <a:gradFill rotWithShape="0">
          <a:gsLst>
            <a:gs pos="0">
              <a:schemeClr val="accent2">
                <a:hueOff val="3866169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9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9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Static Reflection</a:t>
          </a:r>
        </a:p>
      </dsp:txBody>
      <dsp:txXfrm>
        <a:off x="31185" y="2244294"/>
        <a:ext cx="10453230" cy="576450"/>
      </dsp:txXfrm>
    </dsp:sp>
    <dsp:sp modelId="{DD3F25C2-19D1-45B6-9582-2A879D67BAD5}">
      <dsp:nvSpPr>
        <dsp:cNvPr id="0" name=""/>
        <dsp:cNvSpPr/>
      </dsp:nvSpPr>
      <dsp:spPr>
        <a:xfrm>
          <a:off x="0" y="2926809"/>
          <a:ext cx="10515600" cy="638820"/>
        </a:xfrm>
        <a:prstGeom prst="roundRect">
          <a:avLst/>
        </a:prstGeom>
        <a:gradFill rotWithShape="0">
          <a:gsLst>
            <a:gs pos="0">
              <a:schemeClr val="accent2">
                <a:hueOff val="5154891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1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1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Reflection and Type Traits</a:t>
          </a:r>
        </a:p>
      </dsp:txBody>
      <dsp:txXfrm>
        <a:off x="31185" y="2957994"/>
        <a:ext cx="10453230" cy="576450"/>
      </dsp:txXfrm>
    </dsp:sp>
    <dsp:sp modelId="{9A138D58-A933-47EE-903D-2119941F7064}">
      <dsp:nvSpPr>
        <dsp:cNvPr id="0" name=""/>
        <dsp:cNvSpPr/>
      </dsp:nvSpPr>
      <dsp:spPr>
        <a:xfrm>
          <a:off x="0" y="3640509"/>
          <a:ext cx="10515600" cy="6388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Summary and Future Directions</a:t>
          </a:r>
        </a:p>
      </dsp:txBody>
      <dsp:txXfrm>
        <a:off x="31185" y="3671694"/>
        <a:ext cx="10453230" cy="5764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76C5F-4068-4BAE-B50F-BC1653BCD589}">
      <dsp:nvSpPr>
        <dsp:cNvPr id="0" name=""/>
        <dsp:cNvSpPr/>
      </dsp:nvSpPr>
      <dsp:spPr>
        <a:xfrm rot="21413740">
          <a:off x="2404936" y="2056133"/>
          <a:ext cx="833938" cy="53085"/>
        </a:xfrm>
        <a:custGeom>
          <a:avLst/>
          <a:gdLst/>
          <a:ahLst/>
          <a:cxnLst/>
          <a:rect l="0" t="0" r="0" b="0"/>
          <a:pathLst>
            <a:path>
              <a:moveTo>
                <a:pt x="0" y="26542"/>
              </a:moveTo>
              <a:lnTo>
                <a:pt x="833938" y="2654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7F7A6-986C-4C8F-9489-035B5BE8C525}">
      <dsp:nvSpPr>
        <dsp:cNvPr id="0" name=""/>
        <dsp:cNvSpPr/>
      </dsp:nvSpPr>
      <dsp:spPr>
        <a:xfrm rot="1301242">
          <a:off x="2392517" y="2473056"/>
          <a:ext cx="368158" cy="53085"/>
        </a:xfrm>
        <a:custGeom>
          <a:avLst/>
          <a:gdLst/>
          <a:ahLst/>
          <a:cxnLst/>
          <a:rect l="0" t="0" r="0" b="0"/>
          <a:pathLst>
            <a:path>
              <a:moveTo>
                <a:pt x="0" y="26542"/>
              </a:moveTo>
              <a:lnTo>
                <a:pt x="368158" y="2654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17515-1F70-443B-BF12-881E1FAB482F}">
      <dsp:nvSpPr>
        <dsp:cNvPr id="0" name=""/>
        <dsp:cNvSpPr/>
      </dsp:nvSpPr>
      <dsp:spPr>
        <a:xfrm rot="19711936">
          <a:off x="2374092" y="1564300"/>
          <a:ext cx="427782" cy="53085"/>
        </a:xfrm>
        <a:custGeom>
          <a:avLst/>
          <a:gdLst/>
          <a:ahLst/>
          <a:cxnLst/>
          <a:rect l="0" t="0" r="0" b="0"/>
          <a:pathLst>
            <a:path>
              <a:moveTo>
                <a:pt x="0" y="26542"/>
              </a:moveTo>
              <a:lnTo>
                <a:pt x="427782" y="2654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E5EF1-2C97-43E0-8128-D2BE81F229D7}">
      <dsp:nvSpPr>
        <dsp:cNvPr id="0" name=""/>
        <dsp:cNvSpPr/>
      </dsp:nvSpPr>
      <dsp:spPr>
        <a:xfrm>
          <a:off x="0" y="1048849"/>
          <a:ext cx="2063021" cy="206302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658E9-CF08-4C73-A159-B41E7FD9220B}">
      <dsp:nvSpPr>
        <dsp:cNvPr id="0" name=""/>
        <dsp:cNvSpPr/>
      </dsp:nvSpPr>
      <dsp:spPr>
        <a:xfrm>
          <a:off x="2679398" y="537201"/>
          <a:ext cx="1237813" cy="1237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Templates</a:t>
          </a:r>
          <a:endParaRPr lang="en-IL" sz="1500" kern="1200" dirty="0"/>
        </a:p>
      </dsp:txBody>
      <dsp:txXfrm>
        <a:off x="2860672" y="718475"/>
        <a:ext cx="875265" cy="875265"/>
      </dsp:txXfrm>
    </dsp:sp>
    <dsp:sp modelId="{8B386553-6E83-4121-8AAC-49F65B0F6918}">
      <dsp:nvSpPr>
        <dsp:cNvPr id="0" name=""/>
        <dsp:cNvSpPr/>
      </dsp:nvSpPr>
      <dsp:spPr>
        <a:xfrm>
          <a:off x="2703836" y="2177429"/>
          <a:ext cx="1237813" cy="1237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Intrinsics</a:t>
          </a:r>
          <a:endParaRPr lang="en-IL" sz="1500" kern="1200"/>
        </a:p>
      </dsp:txBody>
      <dsp:txXfrm>
        <a:off x="2885110" y="2358703"/>
        <a:ext cx="875265" cy="875265"/>
      </dsp:txXfrm>
    </dsp:sp>
    <dsp:sp modelId="{029FC844-D776-4F41-9EA0-1F30A2AD5623}">
      <dsp:nvSpPr>
        <dsp:cNvPr id="0" name=""/>
        <dsp:cNvSpPr/>
      </dsp:nvSpPr>
      <dsp:spPr>
        <a:xfrm>
          <a:off x="3237354" y="1407672"/>
          <a:ext cx="1237813" cy="1237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Mixed</a:t>
          </a:r>
        </a:p>
      </dsp:txBody>
      <dsp:txXfrm>
        <a:off x="3418628" y="1588946"/>
        <a:ext cx="875265" cy="87526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EB7AA-BF77-4A04-BD64-AB1252118485}">
      <dsp:nvSpPr>
        <dsp:cNvPr id="0" name=""/>
        <dsp:cNvSpPr/>
      </dsp:nvSpPr>
      <dsp:spPr>
        <a:xfrm rot="5400000">
          <a:off x="3189063" y="-1238169"/>
          <a:ext cx="668848" cy="33162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Only intrinsics shown when alternative implementations exist</a:t>
          </a:r>
        </a:p>
      </dsp:txBody>
      <dsp:txXfrm rot="-5400000">
        <a:off x="1865375" y="118169"/>
        <a:ext cx="3283574" cy="603548"/>
      </dsp:txXfrm>
    </dsp:sp>
    <dsp:sp modelId="{C0987DB1-F38E-4755-840D-30AE82CBFE02}">
      <dsp:nvSpPr>
        <dsp:cNvPr id="0" name=""/>
        <dsp:cNvSpPr/>
      </dsp:nvSpPr>
      <dsp:spPr>
        <a:xfrm>
          <a:off x="0" y="1912"/>
          <a:ext cx="186537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Intrinsic Implementations</a:t>
          </a:r>
        </a:p>
      </dsp:txBody>
      <dsp:txXfrm>
        <a:off x="40813" y="42725"/>
        <a:ext cx="1783750" cy="754434"/>
      </dsp:txXfrm>
    </dsp:sp>
    <dsp:sp modelId="{946FFE1A-6AF3-46EE-B211-10882F15BF69}">
      <dsp:nvSpPr>
        <dsp:cNvPr id="0" name=""/>
        <dsp:cNvSpPr/>
      </dsp:nvSpPr>
      <dsp:spPr>
        <a:xfrm rot="5400000">
          <a:off x="3189063" y="-360306"/>
          <a:ext cx="668848" cy="33162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Analysis focused on standard type traits</a:t>
          </a:r>
        </a:p>
      </dsp:txBody>
      <dsp:txXfrm rot="-5400000">
        <a:off x="1865375" y="996032"/>
        <a:ext cx="3283574" cy="603548"/>
      </dsp:txXfrm>
    </dsp:sp>
    <dsp:sp modelId="{A038DBD0-63E8-4837-8382-91707143BC14}">
      <dsp:nvSpPr>
        <dsp:cNvPr id="0" name=""/>
        <dsp:cNvSpPr/>
      </dsp:nvSpPr>
      <dsp:spPr>
        <a:xfrm>
          <a:off x="0" y="879775"/>
          <a:ext cx="186537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Standard Type Traits Focus</a:t>
          </a:r>
        </a:p>
      </dsp:txBody>
      <dsp:txXfrm>
        <a:off x="40813" y="920588"/>
        <a:ext cx="1783750" cy="754434"/>
      </dsp:txXfrm>
    </dsp:sp>
    <dsp:sp modelId="{4E0AF769-FFD4-4C7D-B794-BE2A7C8F300E}">
      <dsp:nvSpPr>
        <dsp:cNvPr id="0" name=""/>
        <dsp:cNvSpPr/>
      </dsp:nvSpPr>
      <dsp:spPr>
        <a:xfrm rot="5400000">
          <a:off x="3189063" y="517556"/>
          <a:ext cx="668848" cy="33162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Intermediate templates not shown</a:t>
          </a:r>
        </a:p>
      </dsp:txBody>
      <dsp:txXfrm rot="-5400000">
        <a:off x="1865375" y="1873894"/>
        <a:ext cx="3283574" cy="603548"/>
      </dsp:txXfrm>
    </dsp:sp>
    <dsp:sp modelId="{6106271A-08B0-4E29-81AF-D389EE893737}">
      <dsp:nvSpPr>
        <dsp:cNvPr id="0" name=""/>
        <dsp:cNvSpPr/>
      </dsp:nvSpPr>
      <dsp:spPr>
        <a:xfrm>
          <a:off x="0" y="1757638"/>
          <a:ext cx="186537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Simplified Details</a:t>
          </a:r>
        </a:p>
      </dsp:txBody>
      <dsp:txXfrm>
        <a:off x="40813" y="1798451"/>
        <a:ext cx="1783750" cy="754434"/>
      </dsp:txXfrm>
    </dsp:sp>
    <dsp:sp modelId="{84D9FE3A-6C92-4B0F-AA26-5DD7A974A223}">
      <dsp:nvSpPr>
        <dsp:cNvPr id="0" name=""/>
        <dsp:cNvSpPr/>
      </dsp:nvSpPr>
      <dsp:spPr>
        <a:xfrm rot="5400000">
          <a:off x="3189063" y="1395420"/>
          <a:ext cx="668848" cy="33162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Focused mainly on </a:t>
          </a:r>
          <a:r>
            <a:rPr lang="en-US" sz="1600" kern="1200" dirty="0" err="1"/>
            <a:t>is_xxx</a:t>
          </a:r>
          <a:r>
            <a:rPr lang="en-US" sz="1600" kern="1200" dirty="0"/>
            <a:t> traits</a:t>
          </a:r>
        </a:p>
      </dsp:txBody>
      <dsp:txXfrm rot="-5400000">
        <a:off x="1865375" y="2751758"/>
        <a:ext cx="3283574" cy="603548"/>
      </dsp:txXfrm>
    </dsp:sp>
    <dsp:sp modelId="{D1E69C38-B12A-4E23-98B1-FA3AC8912EEB}">
      <dsp:nvSpPr>
        <dsp:cNvPr id="0" name=""/>
        <dsp:cNvSpPr/>
      </dsp:nvSpPr>
      <dsp:spPr>
        <a:xfrm>
          <a:off x="0" y="2635502"/>
          <a:ext cx="186537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Covered only ~half the standard type traits</a:t>
          </a:r>
        </a:p>
      </dsp:txBody>
      <dsp:txXfrm>
        <a:off x="40813" y="2676315"/>
        <a:ext cx="1783750" cy="754434"/>
      </dsp:txXfrm>
    </dsp:sp>
    <dsp:sp modelId="{84018F29-4C0D-481E-8DB1-E917C204A8C7}">
      <dsp:nvSpPr>
        <dsp:cNvPr id="0" name=""/>
        <dsp:cNvSpPr/>
      </dsp:nvSpPr>
      <dsp:spPr>
        <a:xfrm rot="5400000">
          <a:off x="3189063" y="2273283"/>
          <a:ext cx="668848" cy="33162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Because I’m only human</a:t>
          </a:r>
        </a:p>
      </dsp:txBody>
      <dsp:txXfrm rot="-5400000">
        <a:off x="1865375" y="3629621"/>
        <a:ext cx="3283574" cy="603548"/>
      </dsp:txXfrm>
    </dsp:sp>
    <dsp:sp modelId="{39FC24EE-46E1-4A5D-910B-82A894392250}">
      <dsp:nvSpPr>
        <dsp:cNvPr id="0" name=""/>
        <dsp:cNvSpPr/>
      </dsp:nvSpPr>
      <dsp:spPr>
        <a:xfrm>
          <a:off x="0" y="3513365"/>
          <a:ext cx="186537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Potential Errors</a:t>
          </a:r>
        </a:p>
      </dsp:txBody>
      <dsp:txXfrm>
        <a:off x="40813" y="3554178"/>
        <a:ext cx="1783750" cy="75443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3B715-A630-421A-B977-1D72A1F646AF}">
      <dsp:nvSpPr>
        <dsp:cNvPr id="0" name=""/>
        <dsp:cNvSpPr/>
      </dsp:nvSpPr>
      <dsp:spPr>
        <a:xfrm rot="5400000">
          <a:off x="2915625" y="-1004639"/>
          <a:ext cx="938254" cy="31856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Presumably hard to maintain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Hard </a:t>
          </a:r>
          <a:r>
            <a:rPr lang="en-US" sz="1200" kern="1200" dirty="0"/>
            <a:t>for users to understand compilation errors (with concepts only partly delivering on this promise)</a:t>
          </a:r>
          <a:endParaRPr lang="en-IL" sz="1200" kern="1200" dirty="0"/>
        </a:p>
      </dsp:txBody>
      <dsp:txXfrm rot="-5400000">
        <a:off x="1791928" y="164860"/>
        <a:ext cx="3139847" cy="846650"/>
      </dsp:txXfrm>
    </dsp:sp>
    <dsp:sp modelId="{7A79CA05-A9B3-49CA-95C2-4126E097A40C}">
      <dsp:nvSpPr>
        <dsp:cNvPr id="0" name=""/>
        <dsp:cNvSpPr/>
      </dsp:nvSpPr>
      <dsp:spPr>
        <a:xfrm>
          <a:off x="0" y="1776"/>
          <a:ext cx="1791928" cy="1172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Implementations are often hard-to-follow pieces of code in the style of logical programming.</a:t>
          </a:r>
          <a:endParaRPr lang="en-IL" sz="1300" kern="1200" dirty="0"/>
        </a:p>
      </dsp:txBody>
      <dsp:txXfrm>
        <a:off x="57252" y="59028"/>
        <a:ext cx="1677424" cy="1058313"/>
      </dsp:txXfrm>
    </dsp:sp>
    <dsp:sp modelId="{F8B963BC-D75D-4750-980A-D49B12C92A66}">
      <dsp:nvSpPr>
        <dsp:cNvPr id="0" name=""/>
        <dsp:cNvSpPr/>
      </dsp:nvSpPr>
      <dsp:spPr>
        <a:xfrm rot="5400000">
          <a:off x="2915625" y="226819"/>
          <a:ext cx="938254" cy="31856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Since they are based on templates</a:t>
          </a:r>
          <a:endParaRPr lang="en-IL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Some of them they may also require future maintenance (e.g. </a:t>
          </a:r>
          <a:r>
            <a:rPr lang="en-US" sz="1200" kern="1200" dirty="0" err="1"/>
            <a:t>is_integral</a:t>
          </a:r>
          <a:r>
            <a:rPr lang="en-US" sz="1200" kern="1200" dirty="0"/>
            <a:t> which is based on a comprehensive types list)</a:t>
          </a:r>
          <a:endParaRPr lang="en-IL" sz="1200" kern="1200" dirty="0"/>
        </a:p>
      </dsp:txBody>
      <dsp:txXfrm rot="-5400000">
        <a:off x="1791928" y="1396318"/>
        <a:ext cx="3139847" cy="846650"/>
      </dsp:txXfrm>
    </dsp:sp>
    <dsp:sp modelId="{F388DC58-76F6-4C5A-B459-9EFD0B9B2FB3}">
      <dsp:nvSpPr>
        <dsp:cNvPr id="0" name=""/>
        <dsp:cNvSpPr/>
      </dsp:nvSpPr>
      <dsp:spPr>
        <a:xfrm>
          <a:off x="0" y="1233235"/>
          <a:ext cx="1791928" cy="1172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Those not based on compiler intrinsics may be slow to compile.</a:t>
          </a:r>
          <a:endParaRPr lang="en-IL" sz="1300" kern="1200" dirty="0"/>
        </a:p>
      </dsp:txBody>
      <dsp:txXfrm>
        <a:off x="57252" y="1290487"/>
        <a:ext cx="1677424" cy="1058313"/>
      </dsp:txXfrm>
    </dsp:sp>
    <dsp:sp modelId="{2309B5AD-EC1C-49EF-B196-1EF7006F87E5}">
      <dsp:nvSpPr>
        <dsp:cNvPr id="0" name=""/>
        <dsp:cNvSpPr/>
      </dsp:nvSpPr>
      <dsp:spPr>
        <a:xfrm rot="5400000">
          <a:off x="2915625" y="1458278"/>
          <a:ext cx="938254" cy="31856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e.g.: is_implicit_lifetime (P2674)</a:t>
          </a:r>
          <a:endParaRPr lang="en-IL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Reflection could trivially replace those magic wands, in a portable manner</a:t>
          </a:r>
          <a:endParaRPr lang="en-IL" sz="1200" kern="1200" dirty="0"/>
        </a:p>
      </dsp:txBody>
      <dsp:txXfrm rot="-5400000">
        <a:off x="1791928" y="2627777"/>
        <a:ext cx="3139847" cy="846650"/>
      </dsp:txXfrm>
    </dsp:sp>
    <dsp:sp modelId="{1E217ECF-FA94-4F48-B47A-2A787CED3B0C}">
      <dsp:nvSpPr>
        <dsp:cNvPr id="0" name=""/>
        <dsp:cNvSpPr/>
      </dsp:nvSpPr>
      <dsp:spPr>
        <a:xfrm>
          <a:off x="0" y="2464694"/>
          <a:ext cx="1791928" cy="1172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Some traits can only be implemented via "magic" - ~a.k.a intrinsics/builtins</a:t>
          </a:r>
          <a:endParaRPr lang="en-IL" sz="1300" kern="1200"/>
        </a:p>
      </dsp:txBody>
      <dsp:txXfrm>
        <a:off x="57252" y="2521946"/>
        <a:ext cx="1677424" cy="105831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873A5-BDE2-4D06-BDC0-7AE7094EEAC5}">
      <dsp:nvSpPr>
        <dsp:cNvPr id="0" name=""/>
        <dsp:cNvSpPr/>
      </dsp:nvSpPr>
      <dsp:spPr>
        <a:xfrm>
          <a:off x="0" y="281344"/>
          <a:ext cx="4646905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&lt;meta&gt; will have to be compiler-specific</a:t>
          </a:r>
          <a:endParaRPr lang="en-IL" sz="1800" kern="1200"/>
        </a:p>
      </dsp:txBody>
      <dsp:txXfrm>
        <a:off x="21589" y="302933"/>
        <a:ext cx="4603727" cy="399082"/>
      </dsp:txXfrm>
    </dsp:sp>
    <dsp:sp modelId="{B1B8102E-646A-4265-B100-4813D1073DB7}">
      <dsp:nvSpPr>
        <dsp:cNvPr id="0" name=""/>
        <dsp:cNvSpPr/>
      </dsp:nvSpPr>
      <dsp:spPr>
        <a:xfrm>
          <a:off x="0" y="723604"/>
          <a:ext cx="4646905" cy="2608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3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Part of the standard library, but not something that can ever have a portable implementation</a:t>
          </a:r>
          <a:endParaRPr lang="en-I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Which shouldn’t prevent it from having its own dependencies on the standard library, e.g. for strings and containers</a:t>
          </a:r>
          <a:endParaRPr lang="en-IL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Care must be taken with other </a:t>
          </a:r>
          <a:r>
            <a:rPr lang="en-US" sz="1400" kern="1200" dirty="0" err="1"/>
            <a:t>stdlib</a:t>
          </a:r>
          <a:r>
            <a:rPr lang="en-US" sz="1400" kern="1200" dirty="0"/>
            <a:t> headers having &lt;meta&gt; dependencies, to avoid cyclic dependencies</a:t>
          </a:r>
          <a:endParaRPr lang="en-IL" sz="1400" kern="1200" dirty="0"/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Perhaps easier with modules?</a:t>
          </a:r>
          <a:endParaRPr lang="en-I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Example of a &lt;meta&gt; implementation - from the Bloomberg clang P2996 fork:</a:t>
          </a:r>
          <a:endParaRPr lang="en-I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hlinkClick xmlns:r="http://schemas.openxmlformats.org/officeDocument/2006/relationships" r:id="rId1"/>
            </a:rPr>
            <a:t>https://github.com/bloomberg/clang-p2996/blob/p2996/libcxx/include/experimental/meta</a:t>
          </a:r>
          <a:endParaRPr lang="en-IL" sz="1400" kern="1200" dirty="0"/>
        </a:p>
      </dsp:txBody>
      <dsp:txXfrm>
        <a:off x="0" y="723604"/>
        <a:ext cx="4646905" cy="26082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B96FD-B152-4570-964A-C07454A4B523}">
      <dsp:nvSpPr>
        <dsp:cNvPr id="0" name=""/>
        <dsp:cNvSpPr/>
      </dsp:nvSpPr>
      <dsp:spPr>
        <a:xfrm>
          <a:off x="0" y="127084"/>
          <a:ext cx="6666833" cy="178425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Type traits implemented via reflection may be the key to a future </a:t>
          </a:r>
          <a:r>
            <a:rPr lang="en-US" sz="2500" b="1" kern="1200" dirty="0" err="1"/>
            <a:t>stdlib</a:t>
          </a:r>
          <a:r>
            <a:rPr lang="en-US" sz="2500" b="1" kern="1200" dirty="0"/>
            <a:t> free-for-all, where standard library implementations aren't tied to any specific toolchain</a:t>
          </a:r>
          <a:endParaRPr lang="en-US" sz="2500" kern="1200" dirty="0"/>
        </a:p>
      </dsp:txBody>
      <dsp:txXfrm>
        <a:off x="87100" y="214184"/>
        <a:ext cx="6492633" cy="1610050"/>
      </dsp:txXfrm>
    </dsp:sp>
    <dsp:sp modelId="{51AECEE4-13E7-48C8-AF8A-4822DE2132E3}">
      <dsp:nvSpPr>
        <dsp:cNvPr id="0" name=""/>
        <dsp:cNvSpPr/>
      </dsp:nvSpPr>
      <dsp:spPr>
        <a:xfrm>
          <a:off x="0" y="1911335"/>
          <a:ext cx="6666833" cy="3415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If that’s what we want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Possible motivation: combining different vendors’ strengths and velocities in implementing new C++ standards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We can get there gradually by separating the non-generic parts and reducing them over time, hoping we're ultimately left only with &lt;meta&gt;, but in any case we’ll be better off than today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Disclaimer – These are my own opinions. Cross-compiler portability of the standard library is currently not a stated goal of WG21.</a:t>
          </a:r>
        </a:p>
      </dsp:txBody>
      <dsp:txXfrm>
        <a:off x="0" y="1911335"/>
        <a:ext cx="6666833" cy="3415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0D19A-726F-437A-86ED-98859BCDB850}">
      <dsp:nvSpPr>
        <dsp:cNvPr id="0" name=""/>
        <dsp:cNvSpPr/>
      </dsp:nvSpPr>
      <dsp:spPr>
        <a:xfrm>
          <a:off x="0" y="60406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Andrei Zissu</a:t>
          </a:r>
        </a:p>
      </dsp:txBody>
      <dsp:txXfrm>
        <a:off x="40930" y="101336"/>
        <a:ext cx="6584973" cy="756591"/>
      </dsp:txXfrm>
    </dsp:sp>
    <dsp:sp modelId="{FC4E1687-0861-415B-8E1D-53E66E62778E}">
      <dsp:nvSpPr>
        <dsp:cNvPr id="0" name=""/>
        <dsp:cNvSpPr/>
      </dsp:nvSpPr>
      <dsp:spPr>
        <a:xfrm>
          <a:off x="0" y="959337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-2430430"/>
                <a:satOff val="-165"/>
                <a:lumOff val="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30430"/>
                <a:satOff val="-165"/>
                <a:lumOff val="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30430"/>
                <a:satOff val="-165"/>
                <a:lumOff val="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Israeli C++ developer for over 2 decades, born in Romania</a:t>
          </a:r>
        </a:p>
      </dsp:txBody>
      <dsp:txXfrm>
        <a:off x="40930" y="1000267"/>
        <a:ext cx="6584973" cy="756591"/>
      </dsp:txXfrm>
    </dsp:sp>
    <dsp:sp modelId="{9C000C60-14C2-4A00-9064-C96541FD163B}">
      <dsp:nvSpPr>
        <dsp:cNvPr id="0" name=""/>
        <dsp:cNvSpPr/>
      </dsp:nvSpPr>
      <dsp:spPr>
        <a:xfrm>
          <a:off x="0" y="1858268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-4860860"/>
                <a:satOff val="-330"/>
                <a:lumOff val="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60860"/>
                <a:satOff val="-330"/>
                <a:lumOff val="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60860"/>
                <a:satOff val="-330"/>
                <a:lumOff val="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Worked in multiple industries, inc. embedded &amp; defensive cyber</a:t>
          </a:r>
        </a:p>
      </dsp:txBody>
      <dsp:txXfrm>
        <a:off x="40930" y="1899198"/>
        <a:ext cx="6584973" cy="756591"/>
      </dsp:txXfrm>
    </dsp:sp>
    <dsp:sp modelId="{E29C3F7A-6293-4323-BF0D-41C917F6975C}">
      <dsp:nvSpPr>
        <dsp:cNvPr id="0" name=""/>
        <dsp:cNvSpPr/>
      </dsp:nvSpPr>
      <dsp:spPr>
        <a:xfrm>
          <a:off x="0" y="2757199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-7291290"/>
                <a:satOff val="-496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291290"/>
                <a:satOff val="-496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291290"/>
                <a:satOff val="-496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WG21 member for the past 3 years, mainly interested in reflection and contracts</a:t>
          </a:r>
        </a:p>
      </dsp:txBody>
      <dsp:txXfrm>
        <a:off x="40930" y="2798129"/>
        <a:ext cx="6584973" cy="756591"/>
      </dsp:txXfrm>
    </dsp:sp>
    <dsp:sp modelId="{B12A454F-2A0D-4083-8577-09AF270B572D}">
      <dsp:nvSpPr>
        <dsp:cNvPr id="0" name=""/>
        <dsp:cNvSpPr/>
      </dsp:nvSpPr>
      <dsp:spPr>
        <a:xfrm>
          <a:off x="0" y="3656131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-9721720"/>
                <a:satOff val="-661"/>
                <a:lumOff val="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721720"/>
                <a:satOff val="-661"/>
                <a:lumOff val="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721720"/>
                <a:satOff val="-661"/>
                <a:lumOff val="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Lead at </a:t>
          </a:r>
          <a:r>
            <a:rPr lang="en-US" sz="2100" kern="1200" dirty="0" err="1"/>
            <a:t>Morphisec</a:t>
          </a:r>
          <a:r>
            <a:rPr lang="en-US" sz="2100" kern="1200" dirty="0"/>
            <a:t>, provider of Automatic Moving Target Defense (AMTD)</a:t>
          </a:r>
        </a:p>
      </dsp:txBody>
      <dsp:txXfrm>
        <a:off x="40930" y="3697061"/>
        <a:ext cx="6584973" cy="756591"/>
      </dsp:txXfrm>
    </dsp:sp>
    <dsp:sp modelId="{FC01EBA2-BCC5-4516-B54C-393181019BD3}">
      <dsp:nvSpPr>
        <dsp:cNvPr id="0" name=""/>
        <dsp:cNvSpPr/>
      </dsp:nvSpPr>
      <dsp:spPr>
        <a:xfrm>
          <a:off x="0" y="4555062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views expressed in this talk are mine and mine only (hopefully yours too by the time we’re done here)</a:t>
          </a:r>
        </a:p>
      </dsp:txBody>
      <dsp:txXfrm>
        <a:off x="40930" y="4595992"/>
        <a:ext cx="6584973" cy="756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00DC1-98A3-490A-861A-4C6A67D04CD9}">
      <dsp:nvSpPr>
        <dsp:cNvPr id="0" name=""/>
        <dsp:cNvSpPr/>
      </dsp:nvSpPr>
      <dsp:spPr>
        <a:xfrm>
          <a:off x="0" y="27724"/>
          <a:ext cx="6666833" cy="10073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is_class</a:t>
          </a:r>
          <a:endParaRPr lang="en-US" sz="4100" kern="1200" dirty="0"/>
        </a:p>
      </dsp:txBody>
      <dsp:txXfrm>
        <a:off x="49176" y="76900"/>
        <a:ext cx="6568481" cy="909018"/>
      </dsp:txXfrm>
    </dsp:sp>
    <dsp:sp modelId="{1CF0A7EC-C5C5-4A97-86DD-F7F777B4CA2C}">
      <dsp:nvSpPr>
        <dsp:cNvPr id="0" name=""/>
        <dsp:cNvSpPr/>
      </dsp:nvSpPr>
      <dsp:spPr>
        <a:xfrm>
          <a:off x="0" y="1035094"/>
          <a:ext cx="6666833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Checks if a type is a class</a:t>
          </a:r>
          <a:endParaRPr lang="en-US" sz="3200" kern="1200" dirty="0"/>
        </a:p>
      </dsp:txBody>
      <dsp:txXfrm>
        <a:off x="0" y="1035094"/>
        <a:ext cx="6666833" cy="678960"/>
      </dsp:txXfrm>
    </dsp:sp>
    <dsp:sp modelId="{44923C2B-673D-4DCC-93E2-09353B168447}">
      <dsp:nvSpPr>
        <dsp:cNvPr id="0" name=""/>
        <dsp:cNvSpPr/>
      </dsp:nvSpPr>
      <dsp:spPr>
        <a:xfrm>
          <a:off x="0" y="1714054"/>
          <a:ext cx="6666833" cy="100737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is_void</a:t>
          </a:r>
          <a:endParaRPr lang="en-US" sz="4100" kern="1200" dirty="0"/>
        </a:p>
      </dsp:txBody>
      <dsp:txXfrm>
        <a:off x="49176" y="1763230"/>
        <a:ext cx="6568481" cy="909018"/>
      </dsp:txXfrm>
    </dsp:sp>
    <dsp:sp modelId="{2960ED6A-400A-4B2F-B6FF-07D7EDB84CBE}">
      <dsp:nvSpPr>
        <dsp:cNvPr id="0" name=""/>
        <dsp:cNvSpPr/>
      </dsp:nvSpPr>
      <dsp:spPr>
        <a:xfrm>
          <a:off x="0" y="2721424"/>
          <a:ext cx="6666833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Checks if a type is void</a:t>
          </a:r>
          <a:endParaRPr lang="en-US" sz="3200" kern="1200" dirty="0"/>
        </a:p>
      </dsp:txBody>
      <dsp:txXfrm>
        <a:off x="0" y="2721424"/>
        <a:ext cx="6666833" cy="678960"/>
      </dsp:txXfrm>
    </dsp:sp>
    <dsp:sp modelId="{C391FD31-3B37-4714-8419-D455E1148B0D}">
      <dsp:nvSpPr>
        <dsp:cNvPr id="0" name=""/>
        <dsp:cNvSpPr/>
      </dsp:nvSpPr>
      <dsp:spPr>
        <a:xfrm>
          <a:off x="0" y="3400385"/>
          <a:ext cx="6666833" cy="100737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is_integral</a:t>
          </a:r>
          <a:endParaRPr lang="en-US" sz="4100" kern="1200" dirty="0"/>
        </a:p>
      </dsp:txBody>
      <dsp:txXfrm>
        <a:off x="49176" y="3449561"/>
        <a:ext cx="6568481" cy="909018"/>
      </dsp:txXfrm>
    </dsp:sp>
    <dsp:sp modelId="{9911E29D-9104-4D38-A443-C698009827E3}">
      <dsp:nvSpPr>
        <dsp:cNvPr id="0" name=""/>
        <dsp:cNvSpPr/>
      </dsp:nvSpPr>
      <dsp:spPr>
        <a:xfrm>
          <a:off x="0" y="4407755"/>
          <a:ext cx="6666833" cy="1018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Checks if a type is an integral type</a:t>
          </a:r>
          <a:endParaRPr lang="en-US" sz="3200" kern="1200" dirty="0"/>
        </a:p>
      </dsp:txBody>
      <dsp:txXfrm>
        <a:off x="0" y="4407755"/>
        <a:ext cx="6666833" cy="1018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00DC1-98A3-490A-861A-4C6A67D04CD9}">
      <dsp:nvSpPr>
        <dsp:cNvPr id="0" name=""/>
        <dsp:cNvSpPr/>
      </dsp:nvSpPr>
      <dsp:spPr>
        <a:xfrm>
          <a:off x="0" y="27724"/>
          <a:ext cx="6666833" cy="10073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is_function</a:t>
          </a:r>
          <a:endParaRPr lang="en-US" sz="4100" kern="1200" dirty="0"/>
        </a:p>
      </dsp:txBody>
      <dsp:txXfrm>
        <a:off x="49176" y="76900"/>
        <a:ext cx="6568481" cy="909018"/>
      </dsp:txXfrm>
    </dsp:sp>
    <dsp:sp modelId="{1CF0A7EC-C5C5-4A97-86DD-F7F777B4CA2C}">
      <dsp:nvSpPr>
        <dsp:cNvPr id="0" name=""/>
        <dsp:cNvSpPr/>
      </dsp:nvSpPr>
      <dsp:spPr>
        <a:xfrm>
          <a:off x="0" y="1035094"/>
          <a:ext cx="6666833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Checks if a type is a function type</a:t>
          </a:r>
        </a:p>
      </dsp:txBody>
      <dsp:txXfrm>
        <a:off x="0" y="1035094"/>
        <a:ext cx="6666833" cy="678960"/>
      </dsp:txXfrm>
    </dsp:sp>
    <dsp:sp modelId="{44923C2B-673D-4DCC-93E2-09353B168447}">
      <dsp:nvSpPr>
        <dsp:cNvPr id="0" name=""/>
        <dsp:cNvSpPr/>
      </dsp:nvSpPr>
      <dsp:spPr>
        <a:xfrm>
          <a:off x="0" y="1714054"/>
          <a:ext cx="6666833" cy="100737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is_pointer</a:t>
          </a:r>
          <a:endParaRPr lang="en-US" sz="4100" kern="1200" dirty="0"/>
        </a:p>
      </dsp:txBody>
      <dsp:txXfrm>
        <a:off x="49176" y="1763230"/>
        <a:ext cx="6568481" cy="909018"/>
      </dsp:txXfrm>
    </dsp:sp>
    <dsp:sp modelId="{2960ED6A-400A-4B2F-B6FF-07D7EDB84CBE}">
      <dsp:nvSpPr>
        <dsp:cNvPr id="0" name=""/>
        <dsp:cNvSpPr/>
      </dsp:nvSpPr>
      <dsp:spPr>
        <a:xfrm>
          <a:off x="0" y="2721424"/>
          <a:ext cx="6666833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Checks if a type is a pointer type</a:t>
          </a:r>
        </a:p>
      </dsp:txBody>
      <dsp:txXfrm>
        <a:off x="0" y="2721424"/>
        <a:ext cx="6666833" cy="678960"/>
      </dsp:txXfrm>
    </dsp:sp>
    <dsp:sp modelId="{C391FD31-3B37-4714-8419-D455E1148B0D}">
      <dsp:nvSpPr>
        <dsp:cNvPr id="0" name=""/>
        <dsp:cNvSpPr/>
      </dsp:nvSpPr>
      <dsp:spPr>
        <a:xfrm>
          <a:off x="0" y="3400385"/>
          <a:ext cx="6666833" cy="100737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is_lvalue_reference</a:t>
          </a:r>
          <a:endParaRPr lang="en-US" sz="4100" kern="1200" dirty="0"/>
        </a:p>
      </dsp:txBody>
      <dsp:txXfrm>
        <a:off x="49176" y="3449561"/>
        <a:ext cx="6568481" cy="909018"/>
      </dsp:txXfrm>
    </dsp:sp>
    <dsp:sp modelId="{9911E29D-9104-4D38-A443-C698009827E3}">
      <dsp:nvSpPr>
        <dsp:cNvPr id="0" name=""/>
        <dsp:cNvSpPr/>
      </dsp:nvSpPr>
      <dsp:spPr>
        <a:xfrm>
          <a:off x="0" y="4407755"/>
          <a:ext cx="6666833" cy="1018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Checks if a type is an </a:t>
          </a:r>
          <a:r>
            <a:rPr lang="en-US" sz="3200" kern="1200" dirty="0" err="1"/>
            <a:t>lvalue</a:t>
          </a:r>
          <a:r>
            <a:rPr lang="en-US" sz="3200" kern="1200" dirty="0"/>
            <a:t> reference</a:t>
          </a:r>
        </a:p>
      </dsp:txBody>
      <dsp:txXfrm>
        <a:off x="0" y="4407755"/>
        <a:ext cx="6666833" cy="10184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9A077-E165-455D-82CB-FB200C6C138C}">
      <dsp:nvSpPr>
        <dsp:cNvPr id="0" name=""/>
        <dsp:cNvSpPr/>
      </dsp:nvSpPr>
      <dsp:spPr>
        <a:xfrm>
          <a:off x="0" y="137884"/>
          <a:ext cx="6666833" cy="9090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is_scalar</a:t>
          </a:r>
        </a:p>
      </dsp:txBody>
      <dsp:txXfrm>
        <a:off x="44378" y="182262"/>
        <a:ext cx="6578077" cy="820334"/>
      </dsp:txXfrm>
    </dsp:sp>
    <dsp:sp modelId="{670A81EB-2AEA-4FCC-B6E6-BE34418CDC59}">
      <dsp:nvSpPr>
        <dsp:cNvPr id="0" name=""/>
        <dsp:cNvSpPr/>
      </dsp:nvSpPr>
      <dsp:spPr>
        <a:xfrm>
          <a:off x="0" y="1046975"/>
          <a:ext cx="6666833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b="0" i="0" kern="1200"/>
            <a:t>Checks if a type is a scalar type</a:t>
          </a:r>
          <a:endParaRPr lang="en-US" sz="2900" kern="1200"/>
        </a:p>
      </dsp:txBody>
      <dsp:txXfrm>
        <a:off x="0" y="1046975"/>
        <a:ext cx="6666833" cy="612720"/>
      </dsp:txXfrm>
    </dsp:sp>
    <dsp:sp modelId="{02FDB2E6-8E04-4782-A8AB-517649413584}">
      <dsp:nvSpPr>
        <dsp:cNvPr id="0" name=""/>
        <dsp:cNvSpPr/>
      </dsp:nvSpPr>
      <dsp:spPr>
        <a:xfrm>
          <a:off x="0" y="1659695"/>
          <a:ext cx="6666833" cy="90909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is_reference</a:t>
          </a:r>
        </a:p>
      </dsp:txBody>
      <dsp:txXfrm>
        <a:off x="44378" y="1704073"/>
        <a:ext cx="6578077" cy="820334"/>
      </dsp:txXfrm>
    </dsp:sp>
    <dsp:sp modelId="{92566296-DD9A-4B59-9B97-46C23ED662E2}">
      <dsp:nvSpPr>
        <dsp:cNvPr id="0" name=""/>
        <dsp:cNvSpPr/>
      </dsp:nvSpPr>
      <dsp:spPr>
        <a:xfrm>
          <a:off x="0" y="2568785"/>
          <a:ext cx="6666833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b="0" i="0" kern="1200" dirty="0"/>
            <a:t>Checks if a type is either an </a:t>
          </a:r>
          <a:r>
            <a:rPr lang="en-US" sz="2900" b="0" i="1" kern="1200" dirty="0" err="1"/>
            <a:t>lvalue</a:t>
          </a:r>
          <a:r>
            <a:rPr lang="en-US" sz="2900" b="0" i="1" kern="1200" dirty="0"/>
            <a:t> reference</a:t>
          </a:r>
          <a:r>
            <a:rPr lang="en-US" sz="2900" b="0" i="0" kern="1200" dirty="0"/>
            <a:t> or </a:t>
          </a:r>
          <a:r>
            <a:rPr lang="en-US" sz="2900" b="0" i="1" kern="1200" dirty="0" err="1"/>
            <a:t>rvalue</a:t>
          </a:r>
          <a:r>
            <a:rPr lang="en-US" sz="2900" b="0" i="1" kern="1200" dirty="0"/>
            <a:t> reference</a:t>
          </a:r>
          <a:endParaRPr lang="en-US" sz="2900" kern="1200" dirty="0"/>
        </a:p>
      </dsp:txBody>
      <dsp:txXfrm>
        <a:off x="0" y="2568785"/>
        <a:ext cx="6666833" cy="919080"/>
      </dsp:txXfrm>
    </dsp:sp>
    <dsp:sp modelId="{E4536006-A21B-42C8-A785-7BDC86CCCDA7}">
      <dsp:nvSpPr>
        <dsp:cNvPr id="0" name=""/>
        <dsp:cNvSpPr/>
      </dsp:nvSpPr>
      <dsp:spPr>
        <a:xfrm>
          <a:off x="0" y="3487865"/>
          <a:ext cx="6666833" cy="90909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is_member_pointer</a:t>
          </a:r>
        </a:p>
      </dsp:txBody>
      <dsp:txXfrm>
        <a:off x="44378" y="3532243"/>
        <a:ext cx="6578077" cy="820334"/>
      </dsp:txXfrm>
    </dsp:sp>
    <dsp:sp modelId="{34A386CA-8572-418B-B19A-DFBAFAA0F7D6}">
      <dsp:nvSpPr>
        <dsp:cNvPr id="0" name=""/>
        <dsp:cNvSpPr/>
      </dsp:nvSpPr>
      <dsp:spPr>
        <a:xfrm>
          <a:off x="0" y="4396955"/>
          <a:ext cx="6666833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b="0" i="0" kern="1200"/>
            <a:t>Checks if a type is a pointer to a non-static member function or object</a:t>
          </a:r>
          <a:endParaRPr lang="en-US" sz="2900" kern="1200"/>
        </a:p>
      </dsp:txBody>
      <dsp:txXfrm>
        <a:off x="0" y="4396955"/>
        <a:ext cx="6666833" cy="9190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9A077-E165-455D-82CB-FB200C6C138C}">
      <dsp:nvSpPr>
        <dsp:cNvPr id="0" name=""/>
        <dsp:cNvSpPr/>
      </dsp:nvSpPr>
      <dsp:spPr>
        <a:xfrm>
          <a:off x="0" y="8914"/>
          <a:ext cx="6666833" cy="9336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is_final</a:t>
          </a:r>
        </a:p>
      </dsp:txBody>
      <dsp:txXfrm>
        <a:off x="45578" y="54492"/>
        <a:ext cx="6575677" cy="842504"/>
      </dsp:txXfrm>
    </dsp:sp>
    <dsp:sp modelId="{670A81EB-2AEA-4FCC-B6E6-BE34418CDC59}">
      <dsp:nvSpPr>
        <dsp:cNvPr id="0" name=""/>
        <dsp:cNvSpPr/>
      </dsp:nvSpPr>
      <dsp:spPr>
        <a:xfrm>
          <a:off x="0" y="942574"/>
          <a:ext cx="6666833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Checks if a type is a final class type</a:t>
          </a:r>
        </a:p>
      </dsp:txBody>
      <dsp:txXfrm>
        <a:off x="0" y="942574"/>
        <a:ext cx="6666833" cy="629280"/>
      </dsp:txXfrm>
    </dsp:sp>
    <dsp:sp modelId="{D8439EF3-564B-4A6E-95F8-B3F9C911EDB9}">
      <dsp:nvSpPr>
        <dsp:cNvPr id="0" name=""/>
        <dsp:cNvSpPr/>
      </dsp:nvSpPr>
      <dsp:spPr>
        <a:xfrm>
          <a:off x="0" y="1571854"/>
          <a:ext cx="6666833" cy="93366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is_const</a:t>
          </a:r>
          <a:endParaRPr lang="en-US" sz="3800" kern="1200" dirty="0"/>
        </a:p>
      </dsp:txBody>
      <dsp:txXfrm>
        <a:off x="45578" y="1617432"/>
        <a:ext cx="6575677" cy="842504"/>
      </dsp:txXfrm>
    </dsp:sp>
    <dsp:sp modelId="{77E2BA54-D144-4137-8B81-8A7B1B871A86}">
      <dsp:nvSpPr>
        <dsp:cNvPr id="0" name=""/>
        <dsp:cNvSpPr/>
      </dsp:nvSpPr>
      <dsp:spPr>
        <a:xfrm>
          <a:off x="0" y="2505514"/>
          <a:ext cx="6666833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Checks if a type is const-qualified</a:t>
          </a:r>
        </a:p>
      </dsp:txBody>
      <dsp:txXfrm>
        <a:off x="0" y="2505514"/>
        <a:ext cx="6666833" cy="629280"/>
      </dsp:txXfrm>
    </dsp:sp>
    <dsp:sp modelId="{A9CCFB0A-D91A-4D54-9380-67B3F1B7A3D0}">
      <dsp:nvSpPr>
        <dsp:cNvPr id="0" name=""/>
        <dsp:cNvSpPr/>
      </dsp:nvSpPr>
      <dsp:spPr>
        <a:xfrm>
          <a:off x="0" y="3134795"/>
          <a:ext cx="6666833" cy="93366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is_empty</a:t>
          </a:r>
          <a:endParaRPr lang="en-US" sz="3800" kern="1200" dirty="0"/>
        </a:p>
      </dsp:txBody>
      <dsp:txXfrm>
        <a:off x="45578" y="3180373"/>
        <a:ext cx="6575677" cy="842504"/>
      </dsp:txXfrm>
    </dsp:sp>
    <dsp:sp modelId="{2BCACF1D-4834-4C42-BCD2-817663D0AC0F}">
      <dsp:nvSpPr>
        <dsp:cNvPr id="0" name=""/>
        <dsp:cNvSpPr/>
      </dsp:nvSpPr>
      <dsp:spPr>
        <a:xfrm>
          <a:off x="0" y="4068455"/>
          <a:ext cx="6666833" cy="1376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b="0" i="0" kern="1200" dirty="0"/>
            <a:t>checks if a type is a class (but not union) type and has no non-static data members</a:t>
          </a:r>
          <a:endParaRPr lang="en-US" sz="3000" kern="1200" dirty="0"/>
        </a:p>
      </dsp:txBody>
      <dsp:txXfrm>
        <a:off x="0" y="4068455"/>
        <a:ext cx="6666833" cy="13765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9A077-E165-455D-82CB-FB200C6C138C}">
      <dsp:nvSpPr>
        <dsp:cNvPr id="0" name=""/>
        <dsp:cNvSpPr/>
      </dsp:nvSpPr>
      <dsp:spPr>
        <a:xfrm>
          <a:off x="0" y="18117"/>
          <a:ext cx="6666833" cy="9582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is_same</a:t>
          </a:r>
          <a:endParaRPr lang="en-US" sz="3900" kern="1200" dirty="0"/>
        </a:p>
      </dsp:txBody>
      <dsp:txXfrm>
        <a:off x="46777" y="64894"/>
        <a:ext cx="6573279" cy="864676"/>
      </dsp:txXfrm>
    </dsp:sp>
    <dsp:sp modelId="{670A81EB-2AEA-4FCC-B6E6-BE34418CDC59}">
      <dsp:nvSpPr>
        <dsp:cNvPr id="0" name=""/>
        <dsp:cNvSpPr/>
      </dsp:nvSpPr>
      <dsp:spPr>
        <a:xfrm>
          <a:off x="0" y="976347"/>
          <a:ext cx="6666833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b="0" i="0" kern="1200" dirty="0"/>
            <a:t>Checks if two types are the same</a:t>
          </a:r>
          <a:endParaRPr lang="en-US" sz="3000" kern="1200" dirty="0"/>
        </a:p>
      </dsp:txBody>
      <dsp:txXfrm>
        <a:off x="0" y="976347"/>
        <a:ext cx="6666833" cy="645840"/>
      </dsp:txXfrm>
    </dsp:sp>
    <dsp:sp modelId="{D8439EF3-564B-4A6E-95F8-B3F9C911EDB9}">
      <dsp:nvSpPr>
        <dsp:cNvPr id="0" name=""/>
        <dsp:cNvSpPr/>
      </dsp:nvSpPr>
      <dsp:spPr>
        <a:xfrm>
          <a:off x="0" y="1622187"/>
          <a:ext cx="6666833" cy="95823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is_base_of</a:t>
          </a:r>
          <a:endParaRPr lang="en-US" sz="3900" kern="1200" dirty="0"/>
        </a:p>
      </dsp:txBody>
      <dsp:txXfrm>
        <a:off x="46777" y="1668964"/>
        <a:ext cx="6573279" cy="864676"/>
      </dsp:txXfrm>
    </dsp:sp>
    <dsp:sp modelId="{77E2BA54-D144-4137-8B81-8A7B1B871A86}">
      <dsp:nvSpPr>
        <dsp:cNvPr id="0" name=""/>
        <dsp:cNvSpPr/>
      </dsp:nvSpPr>
      <dsp:spPr>
        <a:xfrm>
          <a:off x="0" y="2580417"/>
          <a:ext cx="6666833" cy="948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b="0" i="0" kern="1200" dirty="0"/>
            <a:t>Checks if a type is a base of the other type</a:t>
          </a:r>
          <a:endParaRPr lang="en-US" sz="3000" kern="1200" dirty="0"/>
        </a:p>
      </dsp:txBody>
      <dsp:txXfrm>
        <a:off x="0" y="2580417"/>
        <a:ext cx="6666833" cy="948577"/>
      </dsp:txXfrm>
    </dsp:sp>
    <dsp:sp modelId="{A9CCFB0A-D91A-4D54-9380-67B3F1B7A3D0}">
      <dsp:nvSpPr>
        <dsp:cNvPr id="0" name=""/>
        <dsp:cNvSpPr/>
      </dsp:nvSpPr>
      <dsp:spPr>
        <a:xfrm>
          <a:off x="0" y="3528995"/>
          <a:ext cx="6666833" cy="95823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is_convertible</a:t>
          </a:r>
          <a:endParaRPr lang="en-US" sz="3900" kern="1200" dirty="0"/>
        </a:p>
      </dsp:txBody>
      <dsp:txXfrm>
        <a:off x="46777" y="3575772"/>
        <a:ext cx="6573279" cy="864676"/>
      </dsp:txXfrm>
    </dsp:sp>
    <dsp:sp modelId="{2BCACF1D-4834-4C42-BCD2-817663D0AC0F}">
      <dsp:nvSpPr>
        <dsp:cNvPr id="0" name=""/>
        <dsp:cNvSpPr/>
      </dsp:nvSpPr>
      <dsp:spPr>
        <a:xfrm>
          <a:off x="0" y="4487225"/>
          <a:ext cx="6666833" cy="948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b="0" i="0" kern="1200" dirty="0"/>
            <a:t>Checks if a type can be converted to the other type</a:t>
          </a:r>
          <a:endParaRPr lang="en-US" sz="3000" kern="1200" dirty="0"/>
        </a:p>
      </dsp:txBody>
      <dsp:txXfrm>
        <a:off x="0" y="4487225"/>
        <a:ext cx="6666833" cy="9485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9A077-E165-455D-82CB-FB200C6C138C}">
      <dsp:nvSpPr>
        <dsp:cNvPr id="0" name=""/>
        <dsp:cNvSpPr/>
      </dsp:nvSpPr>
      <dsp:spPr>
        <a:xfrm>
          <a:off x="0" y="160103"/>
          <a:ext cx="6666833" cy="8599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remove_cv</a:t>
          </a:r>
          <a:endParaRPr lang="en-US" sz="3500" kern="1200" dirty="0"/>
        </a:p>
      </dsp:txBody>
      <dsp:txXfrm>
        <a:off x="41979" y="202082"/>
        <a:ext cx="6582875" cy="775991"/>
      </dsp:txXfrm>
    </dsp:sp>
    <dsp:sp modelId="{670A81EB-2AEA-4FCC-B6E6-BE34418CDC59}">
      <dsp:nvSpPr>
        <dsp:cNvPr id="0" name=""/>
        <dsp:cNvSpPr/>
      </dsp:nvSpPr>
      <dsp:spPr>
        <a:xfrm>
          <a:off x="0" y="1020053"/>
          <a:ext cx="6666833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Removes const and/or volatile specifiers from the given type</a:t>
          </a:r>
          <a:endParaRPr lang="en-US" sz="2700" kern="1200" dirty="0"/>
        </a:p>
      </dsp:txBody>
      <dsp:txXfrm>
        <a:off x="0" y="1020053"/>
        <a:ext cx="6666833" cy="851287"/>
      </dsp:txXfrm>
    </dsp:sp>
    <dsp:sp modelId="{D8439EF3-564B-4A6E-95F8-B3F9C911EDB9}">
      <dsp:nvSpPr>
        <dsp:cNvPr id="0" name=""/>
        <dsp:cNvSpPr/>
      </dsp:nvSpPr>
      <dsp:spPr>
        <a:xfrm>
          <a:off x="0" y="1871341"/>
          <a:ext cx="6666833" cy="859949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add_lvalue_reference</a:t>
          </a:r>
          <a:endParaRPr lang="en-US" sz="3500" kern="1200" dirty="0"/>
        </a:p>
      </dsp:txBody>
      <dsp:txXfrm>
        <a:off x="41979" y="1913320"/>
        <a:ext cx="6582875" cy="775991"/>
      </dsp:txXfrm>
    </dsp:sp>
    <dsp:sp modelId="{77E2BA54-D144-4137-8B81-8A7B1B871A86}">
      <dsp:nvSpPr>
        <dsp:cNvPr id="0" name=""/>
        <dsp:cNvSpPr/>
      </dsp:nvSpPr>
      <dsp:spPr>
        <a:xfrm>
          <a:off x="0" y="2731291"/>
          <a:ext cx="6666833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Adds an </a:t>
          </a:r>
          <a:r>
            <a:rPr lang="en-US" sz="2700" b="0" i="1" kern="1200" dirty="0" err="1"/>
            <a:t>lvalue</a:t>
          </a:r>
          <a:r>
            <a:rPr lang="en-US" sz="2700" b="0" i="0" kern="1200" dirty="0"/>
            <a:t> reference to the given type</a:t>
          </a:r>
          <a:endParaRPr lang="en-US" sz="2700" kern="1200" dirty="0"/>
        </a:p>
      </dsp:txBody>
      <dsp:txXfrm>
        <a:off x="0" y="2731291"/>
        <a:ext cx="6666833" cy="851287"/>
      </dsp:txXfrm>
    </dsp:sp>
    <dsp:sp modelId="{A9CCFB0A-D91A-4D54-9380-67B3F1B7A3D0}">
      <dsp:nvSpPr>
        <dsp:cNvPr id="0" name=""/>
        <dsp:cNvSpPr/>
      </dsp:nvSpPr>
      <dsp:spPr>
        <a:xfrm>
          <a:off x="0" y="3582578"/>
          <a:ext cx="6666833" cy="859949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make_signed</a:t>
          </a:r>
          <a:endParaRPr lang="en-US" sz="3500" kern="1200" dirty="0"/>
        </a:p>
      </dsp:txBody>
      <dsp:txXfrm>
        <a:off x="41979" y="3624557"/>
        <a:ext cx="6582875" cy="775991"/>
      </dsp:txXfrm>
    </dsp:sp>
    <dsp:sp modelId="{2BCACF1D-4834-4C42-BCD2-817663D0AC0F}">
      <dsp:nvSpPr>
        <dsp:cNvPr id="0" name=""/>
        <dsp:cNvSpPr/>
      </dsp:nvSpPr>
      <dsp:spPr>
        <a:xfrm>
          <a:off x="0" y="4442528"/>
          <a:ext cx="6666833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Obtains the corresponding signed type for the given integral type</a:t>
          </a:r>
          <a:endParaRPr lang="en-US" sz="2700" kern="1200" dirty="0"/>
        </a:p>
      </dsp:txBody>
      <dsp:txXfrm>
        <a:off x="0" y="4442528"/>
        <a:ext cx="6666833" cy="8512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10188-667D-4792-B380-36842A527DFF}">
      <dsp:nvSpPr>
        <dsp:cNvPr id="0" name=""/>
        <dsp:cNvSpPr/>
      </dsp:nvSpPr>
      <dsp:spPr>
        <a:xfrm>
          <a:off x="365647" y="1196617"/>
          <a:ext cx="392765" cy="3927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67677-28B7-4F06-B095-1FB103B2567A}">
      <dsp:nvSpPr>
        <dsp:cNvPr id="0" name=""/>
        <dsp:cNvSpPr/>
      </dsp:nvSpPr>
      <dsp:spPr>
        <a:xfrm>
          <a:off x="936" y="1673581"/>
          <a:ext cx="1122187" cy="108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Intrinsic -&gt; built-in, "magic“</a:t>
          </a:r>
        </a:p>
      </dsp:txBody>
      <dsp:txXfrm>
        <a:off x="936" y="1673581"/>
        <a:ext cx="1122187" cy="1086694"/>
      </dsp:txXfrm>
    </dsp:sp>
    <dsp:sp modelId="{1918D618-5642-4E76-8810-3A42B4A91386}">
      <dsp:nvSpPr>
        <dsp:cNvPr id="0" name=""/>
        <dsp:cNvSpPr/>
      </dsp:nvSpPr>
      <dsp:spPr>
        <a:xfrm>
          <a:off x="936" y="2799438"/>
          <a:ext cx="1122187" cy="355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B24F16-F482-4B1A-991F-872361499BB6}">
      <dsp:nvSpPr>
        <dsp:cNvPr id="0" name=""/>
        <dsp:cNvSpPr/>
      </dsp:nvSpPr>
      <dsp:spPr>
        <a:xfrm>
          <a:off x="1684217" y="1196617"/>
          <a:ext cx="392765" cy="3927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22DF3-892E-4C5A-ACA6-2FB4326CD174}">
      <dsp:nvSpPr>
        <dsp:cNvPr id="0" name=""/>
        <dsp:cNvSpPr/>
      </dsp:nvSpPr>
      <dsp:spPr>
        <a:xfrm>
          <a:off x="1319506" y="1673581"/>
          <a:ext cx="1122187" cy="108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Many standard concepts are built on top of type traits</a:t>
          </a:r>
        </a:p>
      </dsp:txBody>
      <dsp:txXfrm>
        <a:off x="1319506" y="1673581"/>
        <a:ext cx="1122187" cy="1086694"/>
      </dsp:txXfrm>
    </dsp:sp>
    <dsp:sp modelId="{2BB27D5D-4337-4B96-B7EF-4C86D8FEB3D0}">
      <dsp:nvSpPr>
        <dsp:cNvPr id="0" name=""/>
        <dsp:cNvSpPr/>
      </dsp:nvSpPr>
      <dsp:spPr>
        <a:xfrm>
          <a:off x="1319506" y="2799438"/>
          <a:ext cx="1122187" cy="355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0C7AA-C43E-41B6-89A0-6C3D4EDAA2DD}">
      <dsp:nvSpPr>
        <dsp:cNvPr id="0" name=""/>
        <dsp:cNvSpPr/>
      </dsp:nvSpPr>
      <dsp:spPr>
        <a:xfrm>
          <a:off x="3002788" y="1196617"/>
          <a:ext cx="392765" cy="392765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20000" r="-2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DB857-F5BE-4399-A2FA-085856558899}">
      <dsp:nvSpPr>
        <dsp:cNvPr id="0" name=""/>
        <dsp:cNvSpPr/>
      </dsp:nvSpPr>
      <dsp:spPr>
        <a:xfrm>
          <a:off x="2638077" y="1673581"/>
          <a:ext cx="1122187" cy="108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 err="1"/>
            <a:t>Libcxx</a:t>
          </a:r>
          <a:endParaRPr lang="en-US" sz="1400" kern="1200" dirty="0"/>
        </a:p>
      </dsp:txBody>
      <dsp:txXfrm>
        <a:off x="2638077" y="1673581"/>
        <a:ext cx="1122187" cy="1086694"/>
      </dsp:txXfrm>
    </dsp:sp>
    <dsp:sp modelId="{5743C90C-5E14-400B-B72F-AA8E02DFDF59}">
      <dsp:nvSpPr>
        <dsp:cNvPr id="0" name=""/>
        <dsp:cNvSpPr/>
      </dsp:nvSpPr>
      <dsp:spPr>
        <a:xfrm>
          <a:off x="2638077" y="2799438"/>
          <a:ext cx="1122187" cy="355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Accompanies clang</a:t>
          </a:r>
        </a:p>
      </dsp:txBody>
      <dsp:txXfrm>
        <a:off x="2638077" y="2799438"/>
        <a:ext cx="1122187" cy="355281"/>
      </dsp:txXfrm>
    </dsp:sp>
    <dsp:sp modelId="{15CF7C06-8F72-46FD-8C17-305984A8FF53}">
      <dsp:nvSpPr>
        <dsp:cNvPr id="0" name=""/>
        <dsp:cNvSpPr/>
      </dsp:nvSpPr>
      <dsp:spPr>
        <a:xfrm>
          <a:off x="4321358" y="1196617"/>
          <a:ext cx="392765" cy="392765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D6E99-F7A4-44AD-94C1-BF82279C2BAA}">
      <dsp:nvSpPr>
        <dsp:cNvPr id="0" name=""/>
        <dsp:cNvSpPr/>
      </dsp:nvSpPr>
      <dsp:spPr>
        <a:xfrm>
          <a:off x="3956647" y="1673581"/>
          <a:ext cx="1122187" cy="108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 err="1"/>
            <a:t>Libstd</a:t>
          </a:r>
          <a:endParaRPr lang="en-US" sz="1400" kern="1200" dirty="0"/>
        </a:p>
      </dsp:txBody>
      <dsp:txXfrm>
        <a:off x="3956647" y="1673581"/>
        <a:ext cx="1122187" cy="1086694"/>
      </dsp:txXfrm>
    </dsp:sp>
    <dsp:sp modelId="{3CB1C7A8-A2C6-4FDC-9F8E-28C215F7F4D3}">
      <dsp:nvSpPr>
        <dsp:cNvPr id="0" name=""/>
        <dsp:cNvSpPr/>
      </dsp:nvSpPr>
      <dsp:spPr>
        <a:xfrm>
          <a:off x="3956647" y="2799438"/>
          <a:ext cx="1122187" cy="355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Accompanies </a:t>
          </a:r>
          <a:r>
            <a:rPr lang="en-US" sz="1100" kern="1200" dirty="0" err="1"/>
            <a:t>gcc</a:t>
          </a:r>
          <a:endParaRPr lang="en-US" sz="1100" kern="1200" dirty="0"/>
        </a:p>
      </dsp:txBody>
      <dsp:txXfrm>
        <a:off x="3956647" y="2799438"/>
        <a:ext cx="1122187" cy="355281"/>
      </dsp:txXfrm>
    </dsp:sp>
    <dsp:sp modelId="{21C68AA5-011B-4003-A7F8-0F847D79339C}">
      <dsp:nvSpPr>
        <dsp:cNvPr id="0" name=""/>
        <dsp:cNvSpPr/>
      </dsp:nvSpPr>
      <dsp:spPr>
        <a:xfrm>
          <a:off x="5639928" y="1196617"/>
          <a:ext cx="392765" cy="392765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t="-8000" b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E0534-84EF-4422-9A1B-8FA2755DC327}">
      <dsp:nvSpPr>
        <dsp:cNvPr id="0" name=""/>
        <dsp:cNvSpPr/>
      </dsp:nvSpPr>
      <dsp:spPr>
        <a:xfrm>
          <a:off x="5275217" y="1673581"/>
          <a:ext cx="1122187" cy="108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MSVC STL</a:t>
          </a:r>
        </a:p>
      </dsp:txBody>
      <dsp:txXfrm>
        <a:off x="5275217" y="1673581"/>
        <a:ext cx="1122187" cy="1086694"/>
      </dsp:txXfrm>
    </dsp:sp>
    <dsp:sp modelId="{7CF7574F-7E3C-4838-9BDC-A512B6F6F588}">
      <dsp:nvSpPr>
        <dsp:cNvPr id="0" name=""/>
        <dsp:cNvSpPr/>
      </dsp:nvSpPr>
      <dsp:spPr>
        <a:xfrm>
          <a:off x="5275217" y="2799438"/>
          <a:ext cx="1122187" cy="355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Accompanies MS Visual Studio</a:t>
          </a:r>
        </a:p>
      </dsp:txBody>
      <dsp:txXfrm>
        <a:off x="5275217" y="2799438"/>
        <a:ext cx="1122187" cy="355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C2D95-7179-45E2-B3A2-E0B58A03690E}" type="datetimeFigureOut">
              <a:rPr lang="LID4096" smtClean="0"/>
              <a:t>02/27/2025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C53D2-D970-490D-AD79-3F0AA8339A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1145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205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50954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D6902-7B92-9089-B694-A2AFC8E00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CF715-EB7F-E4A8-97CD-35814AD6E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8DA17-81F4-61B9-C2D1-7EA805ECE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63C06-FE67-4BE3-7B4E-A088ACA06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4804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7243F-9A78-92F2-9FAB-3CFBD3D2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C8BE1B-F5E4-1CE1-8869-B113BC45D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9D436-48EF-20C8-EF7A-D43C634AE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55A81-D344-C5DC-CBD4-324B84B05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9642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26B05-ABFD-79A2-CD13-D0357C252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5889A-A206-76A8-BDAA-0FFC897EA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E704A-3A64-FF25-FBFD-2CCC94DCE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C27A-2310-AEE4-3BE0-9E3582696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9478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00207-4613-4566-C6C6-2B8EBB28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7D64C-CA66-C408-4E7D-EC7CA076E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BF258-705F-BD08-6D58-F8DC03010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E26B0-D5B4-D08D-08CF-CA977FDDE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14054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3924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5590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36740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E2600-CF57-5CA3-EF7E-549C9B47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DA837-8A6B-0438-093B-B43869DD5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38225-E73D-2CCB-51AD-3AF777F3D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31D30-12A3-2841-D9C4-5843DAFDF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1225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D1510-CF9F-2CAD-7982-49DA249BE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6A2C7-77B0-A5EA-BC0B-98C94B1AC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CE6EC-7FD2-F31B-0F4F-55729C3BF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A488E-12F8-F173-9268-141D5F339B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2745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8151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3B755-4AFD-F9BB-2930-33B7EF8B9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AC663F-9412-0626-DC53-8C69BD788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62620-0BB3-3D80-F104-1E9B46020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5FE56-D651-01B1-1F91-153C115CF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52452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57A21-86A7-5932-2AC3-FD339185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A33DE-A307-93D2-0964-78CF145D2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4372E-2408-2AB7-46C0-5F6F50EA4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857C8-9450-96FC-0C2E-41ED438D9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3752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34AE-28B7-2F5D-3F5C-AFE65657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AE6AD-CEE6-A594-D664-F44AF0F120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A612F-8D68-1558-137B-2BA939EE3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017D6-9A70-5940-A948-BA72F19E7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2312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504A6-4FE7-0FF0-F26D-84679D39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5DC1D-E7CD-2DC7-EDC1-F823B3A67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F62FC-B04F-FACE-FF30-3AB9CE300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AC23B-B7A9-2CDA-8728-5F607F144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467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40644-5FEC-AB46-9EA3-66BA1F88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CC0BC-A0A5-4655-69B1-A3A39E059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DB310-C42D-E73B-C019-DE0C63216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5D164-C576-01C9-5A80-A1F0F1DA2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6724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3C296-15FF-671B-6AD7-5ED8496EC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9F223-113F-AFFB-9E86-0FB886E22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98BAF-5440-0FF4-55FA-92493D308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4F8C8-8A10-7082-C7F0-CD47A16AA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21312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D75E-2D76-1F2E-AA24-A5D5986F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81831-52A6-8CD6-7236-12967011D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1144F-89BA-64D3-D428-3AFFBAB15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82175-F963-126D-2773-F2B0BB56B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3554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ECF48-3D63-747A-8BCA-AD7D520D8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0264E-9A2A-F1DD-B645-A78FE9EA3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DE93-99E0-CB79-889B-09FFCB3B3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BF11D-0F96-192C-5895-C0E6A6A00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240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8328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8098E-934C-8BEE-49C2-673E9BDD7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DA52B-3579-EA37-BA08-C58B9AF3F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80D15-BF4C-D32E-B5BE-7F51BE6AC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C75A5-066B-ED93-B28F-468914138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8694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1856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4E93B-0A7A-3D93-E981-12BFBA6F0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2E5876-7816-66EF-C862-9B412A868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EAA03E-B778-4C26-BCFD-AB06A17A0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15FB2-BD00-F52B-A726-F8B1B6171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441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0107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8D9A-BF85-C782-A3C9-C5722A1E9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65549B-99A0-D6CE-F089-9AD25342C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B5DD7B-405A-D1DF-2F79-EB425A838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5D702-D456-352D-0787-6F165F9A6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8516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21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8194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4905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3276B-988E-A791-7605-2C7C5EDE5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90D7A0-B901-B390-13FC-4EBFB2340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3FBD7-A3D4-9D5D-A3F1-FA92FB105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8D836-00AE-11F7-1E8D-90CB6D92B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07009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529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6183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337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28424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67302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5990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92721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4510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042DB-6586-3FDF-9993-B99C7051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ACCE4-239C-5C8D-66A8-26DA33A0E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F16A9-0466-341B-ED97-76468355C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2FAA7-3264-A288-EBBE-F19C5FA85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5656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9D51-9AD5-061B-0055-EC239C22E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5108D-EF66-BE06-DCB7-FACB440CF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F4FA3A-F0A6-C4F2-ED35-0726DFD59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2DF58-88E3-C785-AB71-F3DD63D3F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54008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339A0-856D-444B-8684-EEE8B209B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17EA60-C0D7-045B-B8D6-7B9D95BE3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907F9-81ED-8B84-69E6-D9A3BAF8E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43A72-1060-41CA-C34D-F1B893F5EE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7636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A1738-83F2-CAC3-A785-663A6440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0EE88-2695-98AA-868D-7B0B91700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F96BB-4BCE-2A8D-4106-BA0E78045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A0494-CF03-3273-6BD6-85F2763DA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6307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27E54-CF21-76E3-4636-4F0B125D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9BFA8B-940B-444A-E0CB-4F15C2266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40B528-F4D3-8D2F-0256-5D4AF76FF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119C6-B785-3723-C2BA-9D1A734E0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45332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CDE8-9D03-84F2-0D17-8701802C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DE67C-3D26-7762-082B-3C70C2FF0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494CF-4D86-03CC-95CE-FF056C0FF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9E40A-7AC3-9A8A-3A4C-ACED2995A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496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09356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0F3C9-66F7-C1A9-860C-D5F3544DB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77C5F-BAA8-BFF4-ADB1-5AC432EDE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6C4BF-1467-3731-69E1-0F654348A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1FEFB-664F-6211-8CC9-D95AC8542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72217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18307-9FC9-AEF6-55F2-46BD67D8B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44A88-2122-4EEB-A967-F98FDCAEC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C8529-2DFE-6ACE-B9D3-B17DB7163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A1940-542E-10BE-0CB5-5EBEB182B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87595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AF3B0-DBC8-769C-30C3-ECAC7483B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31482-CB0F-311A-CD07-1529D333A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879F7C-F53D-D3CB-00CA-415093B02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4C30F-AC84-BB31-57CE-05D9BD709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0387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43F04-023A-D012-FA0F-58E2260B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B8BC0-C1ED-77C6-2A0B-3B518C23F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11633-9A12-BA9D-DAA5-025495B6C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1DC2B-393B-5172-0625-C62DFBBF0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96788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DA429-9392-FC6D-E83D-63862125B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FCD321-DD4D-7E09-49BB-2D531F61B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5D462-E198-D275-B59B-E3A93D9BA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7FB83-1E09-A489-AFEA-DED90FBDC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32894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6EFEF-1306-46C0-D346-EE6D74BBE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DBED2-816C-E763-BEDB-69C44C154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4B0B3-AC93-D1AA-637D-F37D067C9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86A67-B46E-0B0B-4323-0FED79088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02692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8E0B-AA32-CC51-8CA2-51E4CA552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194179-FC7D-EB8B-0DDF-B2ED0B0E37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05F5A-B0C8-A6F2-505E-A55607314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5076F-9355-E269-405C-AFF63E88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5320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8AC21-45FE-2298-CAE7-FDD452984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C062-5158-266F-0D9D-05069BAE9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FDA76F-F996-F75A-17B6-A52783D4A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54DE2-359B-9FE7-E719-2EDC296CA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755602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E5DBB-A71A-51C8-67BA-A6D56916B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C4B97-3DEE-CA91-85DB-7F7408F2E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D11D2-8519-B82B-8ACB-D63703DFF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D1FAA-72E4-BA9B-07EF-FBB6C054C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86962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E9486-62BF-64E6-FAB0-FC9593A1F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99C3C-8FA0-C4FB-94C1-DEF650B00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33188-00FA-8973-4161-AB1EDA432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58C76-D239-F8B1-509D-EA4BFE920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3940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7559-F6AA-3A87-DDE5-371B45786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8E945-547E-6A0B-581A-F837093B6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F6C9B-13A9-D216-9CC3-C8B71600A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B2BD0-E03F-4E5B-7BE6-6F8F1F0EB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05305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B0580-A799-E7FD-0C0B-C75E5C29C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336317-3AD1-E13B-42F3-3E227F675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4E61A-67AA-9051-8A2C-EAEBAA5C8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7D3E7-AC4A-B72D-593F-1FBE65D59C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5447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B0289-E00E-1A5B-7B57-B9769DFB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3579F-258C-93DE-0458-294AE8373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7B41A-8003-F307-937C-C7CBFEA38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F6B-9D7A-5250-3E28-C5A8BF949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58658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EED72-E192-39F2-0DDA-9B56308A4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29158B-CA01-E0EB-CF43-9D6076F8A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0E7BD-9FA5-5C57-0127-153793E26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A5F9-B2F7-EB4B-38EC-78250D445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26888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7FF75-C5DF-1E5A-CD38-103A531BD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39163-8AAE-ECCE-9C95-CAA3D221E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65C410-8BA6-E1A4-1F99-B8D097E1B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4A773-8E3C-567F-B1C5-C75BA871E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31982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09945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32636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44319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9285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36E50-D6F7-328D-0C6E-E3AE9F9FF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8EEE9-8EDB-FD35-3A65-65E60A16D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2BD44-9BB7-5713-D8FE-823B7FE83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78ECE-FABC-E26C-D52A-1C2664755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681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574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7A36B-AE57-27BC-3355-D8D9DB2E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9BE54-4E23-B084-87A8-BA686520D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D24C3-FAA0-1395-30D6-F7059DA0C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F0F83-62D9-2EB8-59B1-D47544C8E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87939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B0D55-9892-1B92-D4CB-64BFC6586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27AED7-4A78-1106-9C24-6FA253FF9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0E830-F798-39C1-187A-5334AC997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31A3D-F5D6-8DD9-9773-71F07D67B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1394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72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1634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68BA0-25F1-CD09-EE50-9E1E1FF4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F65643-0A4F-4A2C-E82A-A877C59CD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550B8-3092-E5CA-5175-D5CA02FF9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E5256-C668-ED2B-3D89-B9AB45703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34473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74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0546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75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67345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CA1D4-EBF3-640F-93BC-8F8FA5E65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58591-0EB0-C80C-DDB9-5F9D137F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B74A3-00EC-944C-C6CD-720AAFD12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51193-DAED-5CEE-1903-2A489C2F7A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59167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0308E-76DE-5E9C-61CA-7CC390AED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960300-75DD-FB4E-BEE5-FE64091F8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723F23-A50A-E7C9-F00B-D6425DDD5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9DF34-AF3A-4C23-1AA6-4BB5509C6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77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39327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78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0838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79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63070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80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39886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98130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81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72985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82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09918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83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7387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18AD-B805-1E35-0E9C-97F12F4FA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0B3787-6064-7F1B-0789-C035C9C11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4BBA7-17EF-DFD9-8002-B737FDED9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CC5C3-A951-D46F-DB1B-A41007F57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84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165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85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590690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86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87032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87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77256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31617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C53D2-D970-490D-AD79-3F0AA8339AA7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026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FAD8-4D50-01F3-7469-BCEF104DF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2575D-A836-9EF9-520E-0348B64BB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51C18-6FA4-95D7-FB7F-7561DD254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19E0A-4575-00D5-B26A-D4476C008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92528-BA54-43A6-BAE8-A64342094A7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013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BEC9-827F-0E7D-BE81-C38B79154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05283-D114-A018-0DB5-25379D2DC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76BEE-72D8-8A49-0BA0-6426DC50D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F5CD-D5A4-4291-AE7D-0E5A5DCDB1C4}" type="datetime1">
              <a:rPr lang="LID4096" smtClean="0"/>
              <a:t>02/27/2025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21CB5-B005-8311-8096-996EE5BE5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75BF8-1E8A-EF8A-E74E-20F07CF2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288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C803-4A63-80A0-E26F-A05AF89D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5D68E-E4AC-12B3-3C15-02E7D384A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EE9-CE51-6BDD-20CD-7E8682750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3EE5-127C-4891-A4B4-8B18C781EAC8}" type="datetime1">
              <a:rPr lang="LID4096" smtClean="0"/>
              <a:t>02/27/2025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A59C3-A25D-B594-3620-2C728DBE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9FB29-8B27-9010-25D8-48EDA115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484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08897-2CFA-B04C-AB9C-A2109A1CD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F6B0B-CD3B-C019-22C1-6CB8A290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DCB8E-639F-65C4-1C0B-D2895AEC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57DDC-5AE0-4DD0-A9E5-AAF302B2B21D}" type="datetime1">
              <a:rPr lang="LID4096" smtClean="0"/>
              <a:t>02/27/2025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8E2F8-9646-04DC-E69A-0CE8447A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E692-654F-19DB-24A9-61929F22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553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E65E-5E63-AF86-EBCE-6D6BA5D7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6B8D4-69D8-AABB-69BA-DD156ED46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D8F68-924A-93A9-5EAB-BD990F30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7A94-E732-4788-8B7A-769582C49573}" type="datetime1">
              <a:rPr lang="LID4096" smtClean="0"/>
              <a:t>02/27/2025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BD8B7-9993-DB77-6B94-920776E3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F855F-9E68-2225-6FE8-2959F50C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243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5A9B-C3FF-B091-AA7F-A7EE19AD1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BE267-2B1C-4923-E6C9-6EA09CC03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11D8-A6C1-2F57-ADCB-D321C9E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B930-E3B2-4B07-AFCF-F215029F7996}" type="datetime1">
              <a:rPr lang="LID4096" smtClean="0"/>
              <a:t>02/27/2025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7B839-A43E-0BA5-A7D1-3389D99D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9D5AB-E988-E9BC-5074-FDD5C59A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976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881B-FECF-412F-FBBD-ED3BDF3C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11CD-BEA4-2F18-2A42-8CF8131B4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67226-5C81-B0E8-BDC0-F4249DBD4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CCA5F-B158-70C6-9C76-BFF08A44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765E-E4A3-4B0F-8961-867552E2F85B}" type="datetime1">
              <a:rPr lang="LID4096" smtClean="0"/>
              <a:t>02/27/2025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348A8-F40F-78A0-AA2C-151D7796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A39F6-E987-188F-57B1-FEEE5818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289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19A6-6C74-01EE-0FB2-A238C067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3130F-65C1-ED0A-5F47-184A46971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7254F-4C2B-46F4-9FB1-F298D4FF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96420-19F4-344E-82FD-A4E4CA4F4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985933-7BC1-ABE3-9B25-5B36DF04A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48E3E-2EBB-E951-B0E3-64E6FBA3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F1D5-3293-447B-BFCC-DE76F98E51C8}" type="datetime1">
              <a:rPr lang="LID4096" smtClean="0"/>
              <a:t>02/27/2025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E12EA-8B56-F834-E613-A67D20C0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56D07-DB32-DF28-7EC8-2831CE1D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2783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6A82-17A0-A735-32BA-7D341218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31EBB-9F01-D956-4AA8-483C208B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6D42A-EDC2-4AEB-92BA-8AB73AB86327}" type="datetime1">
              <a:rPr lang="LID4096" smtClean="0"/>
              <a:t>02/27/2025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9CB91-70EA-C42E-CD8C-95A56706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CC0E0-2A96-E25E-51DE-D4FB0D27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004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253E9-495F-D307-E3B5-D4D39D0B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70811-4FDE-403C-B4AA-6392F3EDEDDE}" type="datetime1">
              <a:rPr lang="LID4096" smtClean="0"/>
              <a:t>02/27/2025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D4A19-BD40-8BF8-38EB-91B6F89E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D26E2-EE11-7559-992C-BE79A02B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7772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27CC-6D05-4A77-6716-FEFD4FB4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8946-6579-8E12-AEE5-4AA3616D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209A0-DC42-FA53-E288-D00A65AFC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7936E-1332-473F-4D3D-D221E91C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D585-940C-4B36-882D-70E3E55C2E69}" type="datetime1">
              <a:rPr lang="LID4096" smtClean="0"/>
              <a:t>02/27/2025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781F8-57E6-2721-F660-3ABD0016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8EAB1-8EAC-6A21-90E5-8B9A14D2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571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400C-AAF2-79B5-895F-97913A2F7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45485-6B51-17AF-7EDE-ED92C2CC8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1A564-7EC5-BF3B-AD69-DCDD7E4F3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A8230-6A8A-098C-E856-B46870F0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13F8-2FA6-49F7-BB14-4916036ED532}" type="datetime1">
              <a:rPr lang="LID4096" smtClean="0"/>
              <a:t>02/27/2025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9578E-E34D-C6D4-1E54-B2FBD46C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F6D85-3DA5-F166-30CD-A20C10C4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3862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C98E39-3D2C-65D3-6736-55BE34B1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008E-A5B3-2696-F55C-0F30ECDC8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C818A-8DF7-DF73-3DBF-72962A87C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80D6A-D8F1-42E2-BD94-030D2A57395C}" type="datetime1">
              <a:rPr lang="LID4096" smtClean="0"/>
              <a:t>02/27/2025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95B91-F9D2-8302-7DF0-374BD6E43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25F82-AF99-C92A-72A8-18DBDDB8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19A0ED-A418-411F-9375-1C3343BE29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784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7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m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m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m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m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m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m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m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hyperlink" Target="/word/media/image1.png" TargetMode="External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58.png"/><Relationship Id="rId9" Type="http://schemas.microsoft.com/office/2007/relationships/diagramDrawing" Target="../diagrams/drawing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62.sv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60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compiler-explorer.com/z/sq1hKrTj3" TargetMode="External"/><Relationship Id="rId3" Type="http://schemas.openxmlformats.org/officeDocument/2006/relationships/image" Target="../media/image72.png"/><Relationship Id="rId7" Type="http://schemas.openxmlformats.org/officeDocument/2006/relationships/hyperlink" Target="https://compiler-explorer.com/z/YPxfb113s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mpiler-explorer.com/z/WqboKo8Wx" TargetMode="External"/><Relationship Id="rId5" Type="http://schemas.openxmlformats.org/officeDocument/2006/relationships/hyperlink" Target="https://compiler-explorer.com/" TargetMode="External"/><Relationship Id="rId4" Type="http://schemas.openxmlformats.org/officeDocument/2006/relationships/image" Target="../media/image73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hyperlink" Target="https://www.wallpaperflare.com/kitchen-interior-interior-design-domestic-room-indoors-wallpaper-svmww/download/1366x768" TargetMode="Externa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jpeg"/><Relationship Id="rId4" Type="http://schemas.openxmlformats.org/officeDocument/2006/relationships/hyperlink" Target="https://www.wallpaperflare.com/search?wallpaper=fl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D2523C24-DB84-2B1A-EBFB-CDB413EE5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042FC-C52A-3592-6CCF-8840BD69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6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459E0-8A2B-B51A-8639-26087781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Composite Type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EF297-B0E0-C06F-28E8-BB15722F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A3EF5A7D-3294-068F-BB3C-28FE7CE16F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062732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373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EAC564-A174-A24A-7B18-D7186DBF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7D5F09B-3667-0439-1C23-120F15674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1E8503-E54B-471A-32EB-665522A25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8AE5E0-41AF-3145-8F7F-3754F67EA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89ADA-7B7E-8D6C-FE07-BE3275CCB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3FF7EE-3015-69DC-97AF-606D59610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8F3866-428F-A90A-2AF1-45199E963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405F5-878F-2F29-4E2F-3BC9082E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30092-1DB9-6A58-F988-440B2B7A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C5DDFB67-BC6F-8A4B-256C-F7BCFF8B88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0305031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344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EB020-B4E9-28D8-7DC0-C11F7C2A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114353-12C4-275E-0B80-2A7BEAD2E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E90D30-BE54-4D0D-DFE4-CB9CEC4C9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B2A498-8482-346C-581B-31EE9E4F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E1413C-0638-D0A6-A4EE-8AB6A2EB6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C713AE6-F92D-827A-C349-DFC3C197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9745D9-CDF1-380C-6726-FEE1080D0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382A9-FE0E-B605-B901-BA1B6412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Supported Operations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0FE5-9B10-43DF-ED4E-BFF89393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5B643C0-329B-3A0C-D2DD-75DA1D2791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13" y="961901"/>
            <a:ext cx="7761429" cy="5284520"/>
          </a:xfrm>
        </p:spPr>
      </p:pic>
    </p:spTree>
    <p:extLst>
      <p:ext uri="{BB962C8B-B14F-4D97-AF65-F5344CB8AC3E}">
        <p14:creationId xmlns:p14="http://schemas.microsoft.com/office/powerpoint/2010/main" val="336124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77AFC-3192-E4FC-B398-BFB0CA75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E0E1E90-4415-DD42-B08C-CEEC8EA81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3F8F71-D181-00C5-8AA9-89BFAEA6D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05586F-C0CD-68C0-A24F-3E974FEF3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9269F7-1411-B6A0-8D7D-D2D740F7A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72200D-5726-7C38-BD93-37CA499F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E0D229-0B68-3E19-D95A-CE55B5AFA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96E1D-31FD-B5EE-74FB-A45C73D6A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 Relationships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CE115-5A5C-40EC-F2D2-AD99BF71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1157A6F1-F6DD-2D55-61EF-095A856F013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2663801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902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D04A8-4590-EE66-2396-33FC883B2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46F848-6AD5-A196-77E2-24EF160E9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E5E8E8-6F27-C95C-A82D-AF9200149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A11-A3E5-1400-B758-709EB17C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BB95A5-EB12-4A43-B12B-147757BD5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1500FD4-8905-1074-2463-4859C2D96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17FBB4-14D3-0F8D-E925-B593524CA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4DD4E-C9ED-FD88-E9BC-0684BDF7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9" y="1683756"/>
            <a:ext cx="3594866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 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7532E5-A4B5-23AA-A5F1-658F4F41E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B01CC57A-48B8-21F7-4A83-C9058EF4507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0953519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111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275E-4440-E0FF-3DDB-A4894A35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Notes</a:t>
            </a:r>
            <a:endParaRPr lang="LID4096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54B5EFE-D3ED-DFD5-5FFA-CCC3EC1B0F2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9272620"/>
              </p:ext>
            </p:extLst>
          </p:nvPr>
        </p:nvGraphicFramePr>
        <p:xfrm>
          <a:off x="2896829" y="1825625"/>
          <a:ext cx="639834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6F90DE9-51BE-E02A-8BB3-5E59FFD88A84}"/>
              </a:ext>
            </a:extLst>
          </p:cNvPr>
          <p:cNvSpPr/>
          <p:nvPr/>
        </p:nvSpPr>
        <p:spPr>
          <a:xfrm>
            <a:off x="3313471" y="1936955"/>
            <a:ext cx="1219200" cy="835741"/>
          </a:xfrm>
          <a:prstGeom prst="wedgeEllipseCallou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Door to AST</a:t>
            </a:r>
            <a:endParaRPr lang="LID4096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CA0E35-CA04-8B30-1B07-EB16B2BE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344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BA824-DB9D-9684-D26B-5BFE2D9C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Overall Implementation Strategies</a:t>
            </a:r>
            <a:endParaRPr lang="LID4096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D86F34C1-36D2-3F6E-388F-7560D4025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207524"/>
              </p:ext>
            </p:extLst>
          </p:nvPr>
        </p:nvGraphicFramePr>
        <p:xfrm>
          <a:off x="2030100" y="1518200"/>
          <a:ext cx="6995147" cy="4288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7BF16B-DD76-7B9D-FF10-848958DF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006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39C28-A024-0D83-CBAA-E21CD440B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Template-based Implementations</a:t>
            </a:r>
            <a:b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02A8B-DCB1-1468-F8C9-64EBCDB8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4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59588-2775-2EB8-EA3D-46A50622C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55C2A0BD-DB03-C2EF-6293-07F994613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03953F7-6D6C-E90B-6C58-699CE12D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BFD61-7ACB-32D6-DFB4-5BB6E78A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50196"/>
            <a:ext cx="5496493" cy="1624520"/>
          </a:xfrm>
        </p:spPr>
        <p:txBody>
          <a:bodyPr anchor="ctr">
            <a:normAutofit fontScale="90000"/>
          </a:bodyPr>
          <a:lstStyle/>
          <a:p>
            <a:pPr marL="685800" marR="0"/>
            <a:r>
              <a:rPr lang="en-US" sz="3700" dirty="0"/>
              <a:t>Basic Building Blocks: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integral_constant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bool_constant</a:t>
            </a:r>
            <a:b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enable_if</a:t>
            </a:r>
            <a:endParaRPr lang="en-US" sz="37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DB75B4-A0F7-F7E6-AEA4-4E7317C78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LID4096" sz="2000"/>
          </a:p>
        </p:txBody>
      </p:sp>
      <p:pic>
        <p:nvPicPr>
          <p:cNvPr id="7" name="Picture 6" descr="3D wooden cubes with one yellow cube suspended in mid-air">
            <a:extLst>
              <a:ext uri="{FF2B5EF4-FFF2-40B4-BE49-F238E27FC236}">
                <a16:creationId xmlns:a16="http://schemas.microsoft.com/office/drawing/2014/main" id="{315B2717-8374-2A8D-E59B-F1B731BBD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53" r="20647" b="-2"/>
          <a:stretch/>
        </p:blipFill>
        <p:spPr>
          <a:xfrm>
            <a:off x="6923314" y="1"/>
            <a:ext cx="5275511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4D98E-8554-1884-A9EE-A1698FF0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1993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71E1DB-5E8F-1A2B-3EF9-A75E97CC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41B31C22-9452-2295-01D6-65EAEB30A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D2A21AA-88AE-DDC9-4F78-EEB80F36E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D7411F3-1475-7819-D058-0CB438A17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CD4547-D6AF-7FAD-55BF-62387C6DF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5285974-DE0B-839A-809A-4A15993A3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4D93B50A-1DE0-ABE2-FE0A-E8DDF9C3F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B5613-095C-D41D-77CC-EC75B978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0" i="0" dirty="0">
                <a:effectLst/>
              </a:rPr>
              <a:t>std::</a:t>
            </a:r>
            <a:r>
              <a:rPr lang="en-US" sz="3700" b="0" i="0" dirty="0" err="1">
                <a:effectLst/>
              </a:rPr>
              <a:t>integral_constant</a:t>
            </a:r>
            <a:br>
              <a:rPr lang="en-US" sz="3700" b="0" i="0" dirty="0">
                <a:effectLst/>
              </a:rPr>
            </a:br>
            <a:endParaRPr lang="en-US" sz="3700" dirty="0"/>
          </a:p>
        </p:txBody>
      </p:sp>
      <p:pic>
        <p:nvPicPr>
          <p:cNvPr id="29" name="Content Placeholder 28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9A3B1D9D-A41C-9B35-2FB2-CE571A78D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94" y="1607309"/>
            <a:ext cx="4641849" cy="12234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627A9-0F49-71F4-D908-878E69A0D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685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000" smtClean="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000">
              <a:solidFill>
                <a:srgbClr val="000000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0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2C126FD-DFE1-7E6B-473C-9C295B7A11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C4AD2-28FA-620E-52D7-57EFB6AD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LID4096"/>
              <a:t>Agenda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E90722B-A3FA-2F2D-4242-8EBD07927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674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863D5-25C0-AE8D-48FA-1BAC10CE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2424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C627B-8B6D-6DB7-A05D-111F6A987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DA49D481-DF17-B1F6-0B23-0C5A2DFE7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1A44DEC-9F7F-A569-C560-DE9A3DB7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08FA155-D8B7-1204-9C02-EBCA6A165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718362D-92AB-2F38-2E76-979F066FD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ADE33A1-1D41-6474-D0CD-A4F5F8A96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933E5CB2-4A4A-989D-D72F-C17CF0CBE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03574-4490-BA0A-45E2-C912D1EE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0" i="0" dirty="0">
                <a:effectLst/>
              </a:rPr>
              <a:t>std::</a:t>
            </a:r>
            <a:r>
              <a:rPr lang="en-US" sz="3700" b="0" i="0" dirty="0" err="1">
                <a:effectLst/>
              </a:rPr>
              <a:t>integral_constant</a:t>
            </a:r>
            <a:br>
              <a:rPr lang="en-US" sz="3700" b="0" i="0" dirty="0">
                <a:effectLst/>
              </a:rPr>
            </a:br>
            <a:endParaRPr lang="en-US" sz="3700" dirty="0"/>
          </a:p>
        </p:txBody>
      </p:sp>
      <p:pic>
        <p:nvPicPr>
          <p:cNvPr id="16" name="Picture 15" descr="A black and red text&#10;&#10;AI-generated content may be incorrect.">
            <a:extLst>
              <a:ext uri="{FF2B5EF4-FFF2-40B4-BE49-F238E27FC236}">
                <a16:creationId xmlns:a16="http://schemas.microsoft.com/office/drawing/2014/main" id="{687F503E-C8A6-4685-B398-66064E5F7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69" y="3376644"/>
            <a:ext cx="4657726" cy="673295"/>
          </a:xfrm>
          <a:prstGeom prst="rect">
            <a:avLst/>
          </a:prstGeom>
        </p:spPr>
      </p:pic>
      <p:pic>
        <p:nvPicPr>
          <p:cNvPr id="29" name="Content Placeholder 28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A76C5945-4942-BCB8-E982-516E36F74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94" y="1607309"/>
            <a:ext cx="4641849" cy="12234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E4B01-B50B-8E73-6868-458F82CA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685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000" smtClean="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000">
              <a:solidFill>
                <a:srgbClr val="000000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80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45652-E711-B7A5-3C1E-A57E109E1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09EAD48-9A78-DFEA-6F8B-86D5636D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7067077-8ED8-3D94-2434-91F487750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A3A9D25-4534-9FA0-1C08-8A4CE6AB6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79AD2E7-6C46-D172-6615-B729AB6C0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31154F7-B0CE-BE92-F23E-130C2F15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AA86C1A7-0DFE-5E4F-1C72-7B527FD20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E40BC-F456-5F17-88B4-66077515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0" i="0" dirty="0">
                <a:effectLst/>
              </a:rPr>
              <a:t>std::</a:t>
            </a:r>
            <a:r>
              <a:rPr lang="en-US" sz="3700" b="0" i="0" dirty="0" err="1">
                <a:effectLst/>
              </a:rPr>
              <a:t>integral_constant</a:t>
            </a:r>
            <a:br>
              <a:rPr lang="en-US" sz="3700" b="0" i="0" dirty="0">
                <a:effectLst/>
              </a:rPr>
            </a:br>
            <a:endParaRPr lang="en-US" sz="3700" dirty="0"/>
          </a:p>
        </p:txBody>
      </p:sp>
      <p:pic>
        <p:nvPicPr>
          <p:cNvPr id="16" name="Picture 15" descr="A black and red text&#10;&#10;AI-generated content may be incorrect.">
            <a:extLst>
              <a:ext uri="{FF2B5EF4-FFF2-40B4-BE49-F238E27FC236}">
                <a16:creationId xmlns:a16="http://schemas.microsoft.com/office/drawing/2014/main" id="{05B16650-D3C9-46F1-21CE-22CA0FCDF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69" y="3376644"/>
            <a:ext cx="4657726" cy="673295"/>
          </a:xfrm>
          <a:prstGeom prst="rect">
            <a:avLst/>
          </a:prstGeom>
        </p:spPr>
      </p:pic>
      <p:pic>
        <p:nvPicPr>
          <p:cNvPr id="29" name="Content Placeholder 28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143A4229-F3F1-9F1B-BD94-026CC06F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94" y="1607309"/>
            <a:ext cx="4641849" cy="12234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259B6-26EC-3C39-34CA-C371A4C6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685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000" smtClean="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000">
              <a:solidFill>
                <a:srgbClr val="000000">
                  <a:alpha val="70000"/>
                </a:srgbClr>
              </a:solidFill>
            </a:endParaRPr>
          </a:p>
        </p:txBody>
      </p:sp>
      <p:pic>
        <p:nvPicPr>
          <p:cNvPr id="3" name="Picture 2" descr="A black and white text&#10;&#10;AI-generated content may be incorrect.">
            <a:extLst>
              <a:ext uri="{FF2B5EF4-FFF2-40B4-BE49-F238E27FC236}">
                <a16:creationId xmlns:a16="http://schemas.microsoft.com/office/drawing/2014/main" id="{CE1B2D48-DCDE-EB10-B8DC-AC8B9B53E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69" y="4701170"/>
            <a:ext cx="5458587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46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34278-3CCB-F1C2-55F2-E040F3C0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9EA8BEB-0013-F248-FE02-9BDDDC85B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5C4349C-4056-4C78-093A-5D6CE0D00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F8DBA9FC-3690-3091-CF43-FA61B22DB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62CB5F-BA14-C0AC-2712-CB8E489AA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F46E50C-6A6A-BAA0-E76E-48D8A864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08CA0DAB-4B95-CC00-7747-79CC62853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55F78-37F9-2148-AF12-FFC0B1D6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0" i="0" dirty="0">
                <a:effectLst/>
              </a:rPr>
              <a:t>std::</a:t>
            </a:r>
            <a:r>
              <a:rPr lang="en-US" sz="3700" b="0" i="0" dirty="0" err="1">
                <a:effectLst/>
              </a:rPr>
              <a:t>enable_if</a:t>
            </a:r>
            <a:br>
              <a:rPr lang="en-US" sz="3700" b="0" i="0" dirty="0">
                <a:effectLst/>
              </a:rPr>
            </a:br>
            <a:endParaRPr lang="en-US" sz="3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49CDA-6CF3-55A5-4D4C-706EEDE4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685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000" smtClean="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000">
              <a:solidFill>
                <a:srgbClr val="000000">
                  <a:alpha val="70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1E79D-52D8-5850-09B1-B0FE14C9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157" y="1523914"/>
            <a:ext cx="5163271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8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54260-2C01-B922-AA12-3BD5D75B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FD97627-92B1-1DB9-8AA9-9E841C700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5AF4634-F152-C578-6463-825E321EA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558EFF9-B728-8881-12F2-0553EEFF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A614BCF-08CF-E06D-4AD2-224C21477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B44015B-ADC2-47BF-CB3F-E64F4E539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226E20D-CB83-BEF7-1A42-7F4190D07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1F8A1-5478-A90C-0F4C-2F714867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0" i="0" dirty="0">
                <a:effectLst/>
              </a:rPr>
              <a:t>std::</a:t>
            </a:r>
            <a:r>
              <a:rPr lang="en-US" sz="3700" b="0" i="0" dirty="0" err="1">
                <a:effectLst/>
              </a:rPr>
              <a:t>enable_if</a:t>
            </a:r>
            <a:br>
              <a:rPr lang="en-US" sz="3700" b="0" i="0" dirty="0">
                <a:effectLst/>
              </a:rPr>
            </a:br>
            <a:endParaRPr lang="en-US" sz="3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00411-7B3E-4680-FD8F-170C838A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685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000" smtClean="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000">
              <a:solidFill>
                <a:srgbClr val="000000">
                  <a:alpha val="70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63582-B6A3-A036-08D7-2FB4EB24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157" y="1523914"/>
            <a:ext cx="5163271" cy="1219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752D0-4665-3AA4-41C1-3C0E9FECF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305" y="3767033"/>
            <a:ext cx="5515745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4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9F096-4A93-B23F-007D-1336943A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2763A19-357C-CB4F-8577-04F3A0746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B4AD9CD-8ACA-1A75-B6E4-18BD78F40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737ADF8-5AE9-49A5-1466-CDD8E72B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678061-F249-74B1-7098-2F9C4AEEE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831000A-86A1-F6A4-0665-4EE970CCE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6FAA764B-C8F0-F52A-6B68-8AB1DAE3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5CD0E-0A5E-7787-2F8D-2DD970B7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0" i="0" dirty="0">
                <a:effectLst/>
              </a:rPr>
              <a:t>std::</a:t>
            </a:r>
            <a:r>
              <a:rPr lang="en-US" sz="3700" b="0" i="0" dirty="0" err="1">
                <a:effectLst/>
              </a:rPr>
              <a:t>enable_if</a:t>
            </a:r>
            <a:br>
              <a:rPr lang="en-US" sz="3700" b="0" i="0" dirty="0">
                <a:effectLst/>
              </a:rPr>
            </a:br>
            <a:endParaRPr lang="en-US" sz="3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59707-E2D9-38D4-5CF9-6A9A1807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685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000" smtClean="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000">
              <a:solidFill>
                <a:srgbClr val="000000">
                  <a:alpha val="70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2323F-877E-78A4-DF3B-BFA63300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157" y="1523914"/>
            <a:ext cx="5163271" cy="1219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2B460-6A5C-986A-603A-9AFB9F98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305" y="3767033"/>
            <a:ext cx="5515745" cy="485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8EF16B-8180-6709-21E3-C9FA033145B7}"/>
              </a:ext>
            </a:extLst>
          </p:cNvPr>
          <p:cNvSpPr txBox="1"/>
          <p:nvPr/>
        </p:nvSpPr>
        <p:spPr>
          <a:xfrm>
            <a:off x="1142998" y="4780001"/>
            <a:ext cx="828600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700" dirty="0">
                <a:latin typeface="+mj-lt"/>
                <a:ea typeface="+mj-ea"/>
                <a:cs typeface="+mj-cs"/>
              </a:rPr>
              <a:t>Substitution Failure Is Not An Error - SFINAE</a:t>
            </a:r>
            <a:endParaRPr lang="LID4096" sz="37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2042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A9E33-8BEF-5DC9-B008-57EE5ED6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B7FC55C-95FD-BDE9-CAF5-3AEEAF66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FA55C6E9-6A05-F470-1367-07D31FCB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7">
            <a:extLst>
              <a:ext uri="{FF2B5EF4-FFF2-40B4-BE49-F238E27FC236}">
                <a16:creationId xmlns:a16="http://schemas.microsoft.com/office/drawing/2014/main" id="{3907CE50-7817-DD57-5C39-A08D7A4E4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1CD7937-6456-BB63-9DA5-95646293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D78FA62-E0F6-A727-1A8A-5807ECCA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ADE94F-8377-C466-1833-DA126CF3B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25" y="1582804"/>
            <a:ext cx="3715421" cy="13196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3EEAA-8D48-DDF0-5C5F-060B892A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mtClean="0"/>
              <a:pPr>
                <a:spcAft>
                  <a:spcPts val="600"/>
                </a:spcAft>
              </a:pPr>
              <a:t>25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F92A9-ED19-7DF3-C45E-569CC6538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6014" y="1255281"/>
            <a:ext cx="5458705" cy="485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22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B602A-E8F0-571C-A852-DC44DFF90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B2107D89-1ADC-FC6A-10FE-6625487D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2D2B2C4-0B99-AD8C-DE89-8CBD0AB68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BF07CFE-6653-B9C6-AD0D-163DC94A7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D9A3BD5-4D64-34CB-7A05-086FDE27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BE6DAEB-E5DE-4617-5EB4-0A2E4C8CA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2A5FBD9-4FE2-7566-C0B6-AB3FD0C57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2DE96-F460-CC35-AD7B-AC55C3AD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2778975" cy="22860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 b="0" i="0" dirty="0">
                <a:effectLst/>
              </a:rPr>
              <a:t>Implementing helper variable templates</a:t>
            </a:r>
            <a:br>
              <a:rPr lang="en-US" sz="3700" b="0" i="0" dirty="0">
                <a:effectLst/>
              </a:rPr>
            </a:br>
            <a:endParaRPr lang="en-US" sz="3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1C66D-823D-2B7F-ACD9-0247C6BB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685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000" smtClean="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000">
              <a:solidFill>
                <a:srgbClr val="000000">
                  <a:alpha val="7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DE62A-AF48-93CB-46D8-7C4A23F1E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758" y="1719943"/>
            <a:ext cx="5820587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6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8C2FF-951F-B198-619F-9C8D8C574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77F33-BA58-D76C-DBBB-664676BE9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LID4096" sz="4000" dirty="0"/>
              <a:t>Structs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4DE992-7ACC-C593-3CEA-2D120D289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LID4096" sz="20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50E194-5021-FB9C-DF5F-97F190EF36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70" r="15665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56223-7338-01DC-C562-CFB18DBF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5650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ED435-7E01-8863-B35D-44B93D32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4" y="2767106"/>
            <a:ext cx="337474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std::</a:t>
            </a:r>
            <a:r>
              <a:rPr lang="en-US" sz="2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is_null_pointer</a:t>
            </a: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2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gcc</a:t>
            </a: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6" name="Content Placeholder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3B16C33-2F3E-AD2E-9AFF-E25AAA5AC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39" y="467208"/>
            <a:ext cx="5728526" cy="5923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DABB2-04E3-B3EE-55C2-F8F4A302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547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75ACA-722D-FD24-BC6D-BC1A7BEE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2E04D-2732-CB9F-56A7-A6A3991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std::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is_signed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gcc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8" name="Content Placeholder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AE0DD61-99D9-3018-5075-BC0FFFC3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915" y="467208"/>
            <a:ext cx="5096774" cy="5923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508DE-65D2-DEC3-1D4B-7E4FAB28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53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79423F1-1590-C4EC-196B-92CAD4CF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Who am I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DAB46-C368-6CF4-FDCE-B35F44D89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LID4096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0" name="Content Placeholder 6">
            <a:extLst>
              <a:ext uri="{FF2B5EF4-FFF2-40B4-BE49-F238E27FC236}">
                <a16:creationId xmlns:a16="http://schemas.microsoft.com/office/drawing/2014/main" id="{CC226A84-498D-BF91-35FE-3D8CD2E0C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69389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3574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3F7D1-FDD8-915C-23DE-09686553D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06F0CBA-6410-152D-899C-DD07FC910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3AAA85-8BB3-154B-10A7-A2C4E6DBB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5900A1-0A69-55FF-55AD-8462B2087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0E15B-C505-0EAA-BFEB-7C5D6C059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5A807DF-A8D1-39A1-5F26-3A89FB0CE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B8867-130D-6921-CFD3-CC446EDE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30" y="2767106"/>
            <a:ext cx="377635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std::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bool_constant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gcc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876D9-5629-2E3D-9084-060F575C1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51C6175-B9EC-D84A-480A-AD30F81B8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88" y="1199690"/>
            <a:ext cx="620164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9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24754-7FC9-ECF0-65F4-5D79435B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LID4096" sz="4000"/>
              <a:t>Var</a:t>
            </a:r>
            <a:r>
              <a:rPr lang="en-US" sz="4000"/>
              <a:t>iable</a:t>
            </a:r>
            <a:r>
              <a:rPr lang="LID4096" sz="4000"/>
              <a:t>s</a:t>
            </a:r>
          </a:p>
        </p:txBody>
      </p:sp>
      <p:pic>
        <p:nvPicPr>
          <p:cNvPr id="10" name="Content Placeholder 9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41361134-1523-950F-A38E-F9A4AAC23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6" y="3847605"/>
            <a:ext cx="5834158" cy="11668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1C17C-C416-000B-0C19-548FC5D3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96" r="3842" b="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7113C-8121-C435-57C1-0AB5DF09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8801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65581-217F-472F-5CF4-2FC096BE5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6EA6DC-F52A-90CB-20CE-A722012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B8BDDE-1B8A-A5C2-D397-A0178173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3FD773-6304-974F-1C87-27D5A37F0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407B72-75E7-B5C4-25EB-61EA79B2A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223A8F-4220-B037-0503-A3598A766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26885-E9A9-8C9E-14A1-79F8C057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30" y="2767106"/>
            <a:ext cx="377635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std::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is_const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msvc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6EB80-CC70-A58B-8CB9-56FCF7BA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1541A04B-90E1-2F3E-1411-707E8AA92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53" y="1795743"/>
            <a:ext cx="6614556" cy="30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E946B-2436-4B7B-4737-3BD4E2BD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 Traits Implemented via Compiler Internals</a:t>
            </a:r>
            <a:br>
              <a:rPr lang="en-US" sz="6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A5EAC-A609-A83F-E713-E1163A91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oks on a shelf">
            <a:extLst>
              <a:ext uri="{FF2B5EF4-FFF2-40B4-BE49-F238E27FC236}">
                <a16:creationId xmlns:a16="http://schemas.microsoft.com/office/drawing/2014/main" id="{CB7A97DA-7857-14DB-2F30-9579D300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30" b="1350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FBB2E-CB2A-9337-1E69-CA3F5E32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Some code from the 3 big compilers/libraries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0A1A9-4776-2EB2-5CD5-8BCB2D9AE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1692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D1189-BF4E-5172-788A-9D6B68DB8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clang (std::is_const)</a:t>
            </a:r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9F7301-9512-67E4-2683-4659E5230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99" y="629393"/>
            <a:ext cx="8020097" cy="5533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C82C7-E87D-43D6-0A1A-543CE6AC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85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840615-7967-CD1E-021C-5ADF8BA0F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11E00-1162-642E-EBB4-F74539A3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clang (std::is_enunm)</a:t>
            </a:r>
          </a:p>
        </p:txBody>
      </p:sp>
      <p:pic>
        <p:nvPicPr>
          <p:cNvPr id="12" name="Content Placeholder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D1D3DC6-AA37-27B2-41F7-271006CE0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4" y="2506772"/>
            <a:ext cx="8167088" cy="16538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A1F8A-E451-C541-FB8E-82E43D40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63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0BDDD-5D24-F934-9E31-6352931A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g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cc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33C74BB-2C4F-53BB-20C6-25C43AF22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038" y="467208"/>
            <a:ext cx="5080527" cy="5923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65CCD-3966-C88C-2571-96380AA5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237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EBA5B-B5CE-38F3-793F-2D2B01E7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gcc</a:t>
            </a:r>
          </a:p>
        </p:txBody>
      </p:sp>
      <p:pic>
        <p:nvPicPr>
          <p:cNvPr id="6" name="Content Placeholder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4F85056-6744-CD5B-B43B-A37AEC628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03" y="117321"/>
            <a:ext cx="5129093" cy="67034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401ED-7142-E4F4-503C-3F63319D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02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0D03B-BB04-D6F4-6967-E6C949D6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msvc</a:t>
            </a:r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D49286C-671F-E7E3-AC17-20ADBCDBE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35" y="467208"/>
            <a:ext cx="7174733" cy="5923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00251-3E7A-F2E3-306A-390783BC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2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1E165-9E15-87D4-615A-1DF9F2D2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Type Traits</a:t>
            </a:r>
          </a:p>
        </p:txBody>
      </p:sp>
      <p:sp>
        <p:nvSpPr>
          <p:cNvPr id="2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FDFAD-36DA-1A04-D07E-B349C831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58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31DCD-1482-AB79-46CC-2EAC5983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msvc (is_member_function_pointer)</a:t>
            </a:r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D58993B-8421-40B1-DFE8-508DC1C67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573" y="2018805"/>
            <a:ext cx="7951935" cy="25843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17F79-CC54-BAC8-8913-7445F66E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74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476EC-1E7F-89C2-55F0-B600ABE0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B2DB8-1DBF-414B-AB80-3AEFD1BD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this is what _Is_memfunptr looks like…</a:t>
            </a:r>
          </a:p>
        </p:txBody>
      </p:sp>
      <p:pic>
        <p:nvPicPr>
          <p:cNvPr id="8" name="Content Placeholder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E624818-AECF-F278-AAB5-4B4F104CE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086" y="223677"/>
            <a:ext cx="6465168" cy="65971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AF84D-39D2-67C7-3D0A-34E2ACEB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80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gnifying glass showing decling performance">
            <a:extLst>
              <a:ext uri="{FF2B5EF4-FFF2-40B4-BE49-F238E27FC236}">
                <a16:creationId xmlns:a16="http://schemas.microsoft.com/office/drawing/2014/main" id="{963DD9DC-A58F-5EE1-9479-B8DD8946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0" b="1451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69869-8AF4-AF59-98EE-12EF9E9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Some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E62A0-2586-DF33-40A0-4F42D484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3624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3267A-88A1-13A5-97A4-156CAF0A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MSVC</a:t>
            </a:r>
            <a:endParaRPr lang="LID4096" sz="400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7395B3-3E3D-344D-FA8B-A047CC564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5" y="1638795"/>
            <a:ext cx="11780341" cy="7362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E0AAC-3CE1-237C-CBDC-1502EBB6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43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A0163-448B-C60F-4842-1BE85C329BE6}"/>
              </a:ext>
            </a:extLst>
          </p:cNvPr>
          <p:cNvSpPr/>
          <p:nvPr/>
        </p:nvSpPr>
        <p:spPr>
          <a:xfrm>
            <a:off x="3260260" y="5775659"/>
            <a:ext cx="494648" cy="494648"/>
          </a:xfrm>
          <a:prstGeom prst="rect">
            <a:avLst/>
          </a:prstGeom>
          <a:blipFill>
            <a:blip r:embed="rId4"/>
            <a:srcRect/>
            <a:stretch>
              <a:fillRect t="-8000" b="-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D0220F-817D-F1B3-8B76-4DB1A961174A}"/>
              </a:ext>
            </a:extLst>
          </p:cNvPr>
          <p:cNvSpPr/>
          <p:nvPr/>
        </p:nvSpPr>
        <p:spPr>
          <a:xfrm>
            <a:off x="2707574" y="2149434"/>
            <a:ext cx="213756" cy="13062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989AC2-4113-4956-E028-76ED7BB5DD53}"/>
              </a:ext>
            </a:extLst>
          </p:cNvPr>
          <p:cNvSpPr/>
          <p:nvPr/>
        </p:nvSpPr>
        <p:spPr>
          <a:xfrm>
            <a:off x="6745184" y="2280062"/>
            <a:ext cx="213756" cy="95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5300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F778C2-E5A5-343E-2B18-A03D89DC9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33003F-2600-1BBF-CA2D-08C79558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571410-4B8A-1D30-EFD8-7727C1C02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DE43AE-6315-CAB5-74A7-EF77A662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5640F8-8883-E538-BAD5-F7CFFB089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FD3B7D-7CDC-A079-0058-AB2DD0CC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2E7D1-E208-9BAD-5C61-9994E100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MSVC</a:t>
            </a:r>
            <a:endParaRPr lang="LID4096" sz="40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88F9E-1DEB-581E-1656-76D5B768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44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3920A8-88B0-AFD9-DC0C-6A001C749F13}"/>
              </a:ext>
            </a:extLst>
          </p:cNvPr>
          <p:cNvSpPr/>
          <p:nvPr/>
        </p:nvSpPr>
        <p:spPr>
          <a:xfrm>
            <a:off x="3260260" y="5775659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8000" b="-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pic>
        <p:nvPicPr>
          <p:cNvPr id="5" name="Picture 4" descr="A black and white image of a person walking&#10;&#10;AI-generated content may be incorrect.">
            <a:extLst>
              <a:ext uri="{FF2B5EF4-FFF2-40B4-BE49-F238E27FC236}">
                <a16:creationId xmlns:a16="http://schemas.microsoft.com/office/drawing/2014/main" id="{CAA0A0AD-779A-F4F3-DD46-D9A8B4542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1331621"/>
            <a:ext cx="12192000" cy="279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04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910769-25B9-4285-A381-2D200074C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EFCE1E8-05D9-6BDA-F564-DD17BCDC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2C7DC-8174-D517-1382-372D5FC78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474D58-2D07-0910-2AAB-9825678D4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2E1C5B-1A05-C862-1B2B-EA8155F68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4F1B1A-1CB6-5355-C33F-6E9338AD3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37EAB-ADF1-EAEE-9FBF-C05B2C31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MSVC</a:t>
            </a:r>
            <a:endParaRPr lang="LID4096" sz="40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C39D9-D6FE-D02B-BA76-EF0AE9EE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D6C55E-FCD7-D426-7DFC-6B4A1B1136D2}"/>
              </a:ext>
            </a:extLst>
          </p:cNvPr>
          <p:cNvSpPr/>
          <p:nvPr/>
        </p:nvSpPr>
        <p:spPr>
          <a:xfrm>
            <a:off x="3260260" y="5775659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8000" b="-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pic>
        <p:nvPicPr>
          <p:cNvPr id="6" name="Picture 5" descr="A black and white drawing of a pizza&#10;&#10;AI-generated content may be incorrect.">
            <a:extLst>
              <a:ext uri="{FF2B5EF4-FFF2-40B4-BE49-F238E27FC236}">
                <a16:creationId xmlns:a16="http://schemas.microsoft.com/office/drawing/2014/main" id="{401EB6A2-5504-5AED-6C90-53D4FEB79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1222719"/>
            <a:ext cx="12192000" cy="28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65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51C9B9-EEE2-97CA-56A0-1B199DECC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B04BC1A-F0A2-3F5C-974E-EED6AB7CB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DEA427-BB89-E61E-52E3-2E0EFB230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5AC00-964E-9278-CD56-C7A823B1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CBA0C-335F-D61F-7940-12B2DF6E9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4BB693-42FD-C902-7BCC-FF8BD3C73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1F9C1-D089-CB59-F7EC-3468CA3D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MSVC</a:t>
            </a:r>
            <a:endParaRPr lang="LID4096" sz="40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8AC75-56AC-5792-D352-0816BE6B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6FCA9-7EC0-5380-17EB-A02601EDBE61}"/>
              </a:ext>
            </a:extLst>
          </p:cNvPr>
          <p:cNvSpPr/>
          <p:nvPr/>
        </p:nvSpPr>
        <p:spPr>
          <a:xfrm>
            <a:off x="3260260" y="5775659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8000" b="-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3B60DEA-87AF-4E8A-92A7-06B93979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298"/>
            <a:ext cx="12192000" cy="1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06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91BCE0-603C-A9BA-F869-604909B3A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9E9FF5D-F7B0-27A9-643F-C5936C0BD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E7705A-0C38-85BC-35DE-45557736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42A53D-3F6B-56DD-3D9C-87A716B34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B5D4BB-FB18-E107-9F16-800C30B30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839854-ECDC-AC28-4CA3-A3D21084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3851D-AB70-8F01-E3E8-1628E3B2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MSVC</a:t>
            </a:r>
            <a:endParaRPr lang="LID4096" sz="40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54F96-7DE6-6F07-4D8D-786E5A8E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47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30407-97AD-FE7A-9690-C2C743C8451C}"/>
              </a:ext>
            </a:extLst>
          </p:cNvPr>
          <p:cNvSpPr/>
          <p:nvPr/>
        </p:nvSpPr>
        <p:spPr>
          <a:xfrm>
            <a:off x="3260260" y="5775659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8000" b="-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pic>
        <p:nvPicPr>
          <p:cNvPr id="6" name="Picture 5" descr="A black and white image of a white background&#10;&#10;AI-generated content may be incorrect.">
            <a:extLst>
              <a:ext uri="{FF2B5EF4-FFF2-40B4-BE49-F238E27FC236}">
                <a16:creationId xmlns:a16="http://schemas.microsoft.com/office/drawing/2014/main" id="{2EBEE259-13F7-AA90-9865-29ED0518F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1919392"/>
            <a:ext cx="12192000" cy="15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0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725E4-5CD2-23B5-D2B1-B9BE6FE9F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C794C68-5FD4-3E4D-27B2-D6AFA17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DE73D6-73EF-0A58-7BF7-FE5588148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238B84-AD44-6A5C-DA7D-9FCE0517D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BC60E4-026D-C789-29BE-18B5880B3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B6ECEC-7E79-346D-44BB-FE836B9F4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46885-20E6-9957-ABD8-CD5D6B1CC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MSVC</a:t>
            </a:r>
            <a:endParaRPr lang="LID4096" sz="40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6A39D-3F37-EB54-9472-A768E8E4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48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34DB0-92CB-DDF2-680F-D9AB7826F2DB}"/>
              </a:ext>
            </a:extLst>
          </p:cNvPr>
          <p:cNvSpPr/>
          <p:nvPr/>
        </p:nvSpPr>
        <p:spPr>
          <a:xfrm>
            <a:off x="3260260" y="5775659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8000" b="-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5E31CA85-C1AE-3579-AB72-0B3BD93CF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1790328"/>
            <a:ext cx="12192000" cy="16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44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468684-EE6A-0557-4FAE-EAD07F38B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3DE0264-1BA8-FB09-B7C6-1A92B6AA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04EA4E-7D36-6522-9BB1-1D8CA5AAE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B5CF59-45EE-5927-5DC0-B2C9A9207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FB64C5-CCF8-E7E5-32B1-60EF5898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442CB0-29BE-E313-CA94-B482FD0DA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D07DC-88EF-3D95-C0CF-DA30F3DB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CLANG (</a:t>
            </a:r>
            <a:r>
              <a:rPr lang="en-US" sz="4000" dirty="0" err="1">
                <a:solidFill>
                  <a:srgbClr val="FFFFFF"/>
                </a:solidFill>
              </a:rPr>
              <a:t>libcxx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93E84-FEE2-E838-47FF-C0D9C4BA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49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A3ACB0-693C-0C9E-6B45-9ACD440D3221}"/>
              </a:ext>
            </a:extLst>
          </p:cNvPr>
          <p:cNvSpPr/>
          <p:nvPr/>
        </p:nvSpPr>
        <p:spPr>
          <a:xfrm>
            <a:off x="5243034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l="-20000" r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3A412-A3FD-12B2-94F9-B6F553F5D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2405790"/>
            <a:ext cx="12192000" cy="51515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9D673CB-E518-7579-440D-B2E3491C4B31}"/>
              </a:ext>
            </a:extLst>
          </p:cNvPr>
          <p:cNvSpPr/>
          <p:nvPr/>
        </p:nvSpPr>
        <p:spPr>
          <a:xfrm>
            <a:off x="605642" y="2565070"/>
            <a:ext cx="201880" cy="1900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B533B1-7816-D713-641D-9C81D5012844}"/>
              </a:ext>
            </a:extLst>
          </p:cNvPr>
          <p:cNvSpPr/>
          <p:nvPr/>
        </p:nvSpPr>
        <p:spPr>
          <a:xfrm>
            <a:off x="5880785" y="2792120"/>
            <a:ext cx="201880" cy="190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121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3E3D678-614F-1DE6-C106-D75988536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5" y="1278885"/>
            <a:ext cx="3715421" cy="19274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A659C-BC7B-A1C3-1AEE-23E7BF9A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mtClean="0"/>
              <a:pPr>
                <a:spcAft>
                  <a:spcPts val="600"/>
                </a:spcAft>
              </a:pPr>
              <a:t>5</a:t>
            </a:fld>
            <a:endParaRPr lang="LID4096"/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7B50023-F2C7-1EF0-05D2-BC34130F3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96" y="1278885"/>
            <a:ext cx="6306973" cy="47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56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25CA-77F7-4AB0-75F4-EF249754F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4BC0DC9-D1FA-FE8F-EBAC-6561CEEB5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698D92-04DC-176A-B9ED-B2F818A34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A0BA2E-BE8D-D240-0F30-E6EF7792C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C41709-A637-CA8E-F6A6-1904756D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7F78C4-3B83-57A3-1981-DD51CC960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E6B86-6D66-80D9-EAE8-32232EFF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CLANG (</a:t>
            </a:r>
            <a:r>
              <a:rPr lang="en-US" sz="4000" dirty="0" err="1">
                <a:solidFill>
                  <a:srgbClr val="FFFFFF"/>
                </a:solidFill>
              </a:rPr>
              <a:t>libcxx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8AD8E-A390-95F1-A794-19BC3A36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50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45A10-2751-F025-B264-22BF8237D832}"/>
              </a:ext>
            </a:extLst>
          </p:cNvPr>
          <p:cNvSpPr/>
          <p:nvPr/>
        </p:nvSpPr>
        <p:spPr>
          <a:xfrm>
            <a:off x="5243034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l="-20000" r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6AC339-6351-B6DF-3144-AE99F38B3745}"/>
              </a:ext>
            </a:extLst>
          </p:cNvPr>
          <p:cNvSpPr/>
          <p:nvPr/>
        </p:nvSpPr>
        <p:spPr>
          <a:xfrm>
            <a:off x="605642" y="2565070"/>
            <a:ext cx="201880" cy="1900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14DDB2-2D8E-8917-C277-B07C443D1279}"/>
              </a:ext>
            </a:extLst>
          </p:cNvPr>
          <p:cNvSpPr/>
          <p:nvPr/>
        </p:nvSpPr>
        <p:spPr>
          <a:xfrm>
            <a:off x="5880785" y="2792120"/>
            <a:ext cx="201880" cy="190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F823DD28-69DB-FAE0-428B-8AD84B679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7" y="1140883"/>
            <a:ext cx="11707859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41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7A933-355C-5B93-86BC-B691D621E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CB860C4-80D1-0577-7FCB-BB058E95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28CBE6-D15C-1B58-3133-96B41A63D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AEC81A-73ED-91A1-DBD4-02E8455C0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6E84D2-414B-E1BE-A31B-9455514DD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1A967-3405-2821-EE0A-72ADBFCE2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64CA7-B878-0053-B933-B913D9C0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CLANG (</a:t>
            </a:r>
            <a:r>
              <a:rPr lang="en-US" sz="4000" dirty="0" err="1">
                <a:solidFill>
                  <a:srgbClr val="FFFFFF"/>
                </a:solidFill>
              </a:rPr>
              <a:t>libcxx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10A10-62F0-B79C-8E55-6087EBA9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51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CE08A-D8B1-D3B5-9502-905BCA62F962}"/>
              </a:ext>
            </a:extLst>
          </p:cNvPr>
          <p:cNvSpPr/>
          <p:nvPr/>
        </p:nvSpPr>
        <p:spPr>
          <a:xfrm>
            <a:off x="5243034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l="-20000" r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pic>
        <p:nvPicPr>
          <p:cNvPr id="7" name="Picture 6" descr="A close up of a line&#10;&#10;AI-generated content may be incorrect.">
            <a:extLst>
              <a:ext uri="{FF2B5EF4-FFF2-40B4-BE49-F238E27FC236}">
                <a16:creationId xmlns:a16="http://schemas.microsoft.com/office/drawing/2014/main" id="{B5505C2A-D534-DEA7-E3CA-3D31C9944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1786700"/>
            <a:ext cx="12192000" cy="16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1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A3746-9CCB-EB1A-1DB7-F1E7249CB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4BFFFF-528A-85F7-681D-8BEE216A6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CF9703-9DE0-0429-8E6F-00ABE25C6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17729-D7AB-39CE-573A-CD043912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044727-865D-BBBC-3776-C46D63188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758044-6317-23FB-AC70-E5D26C46D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DB6C1-37B8-1313-32B8-E31A3115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CLANG (</a:t>
            </a:r>
            <a:r>
              <a:rPr lang="en-US" sz="4000" dirty="0" err="1">
                <a:solidFill>
                  <a:srgbClr val="FFFFFF"/>
                </a:solidFill>
              </a:rPr>
              <a:t>libcxx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1722D-C553-7FB9-19F8-8B7D0A95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52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207F4-175F-2DC7-86A8-5818DA1C7F18}"/>
              </a:ext>
            </a:extLst>
          </p:cNvPr>
          <p:cNvSpPr/>
          <p:nvPr/>
        </p:nvSpPr>
        <p:spPr>
          <a:xfrm>
            <a:off x="5243034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l="-20000" r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pic>
        <p:nvPicPr>
          <p:cNvPr id="5" name="Picture 4" descr="A black and white image of a diagram&#10;&#10;AI-generated content may be incorrect.">
            <a:extLst>
              <a:ext uri="{FF2B5EF4-FFF2-40B4-BE49-F238E27FC236}">
                <a16:creationId xmlns:a16="http://schemas.microsoft.com/office/drawing/2014/main" id="{3FA92F77-BE73-E4AA-A907-16A8DA5F1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" y="1722030"/>
            <a:ext cx="12192000" cy="181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28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E7BDE-6031-2720-C2AF-335A4C804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E7ABCDE-8A07-0AA8-7604-6616B794D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88B410-549B-E287-5B13-3D6891F8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2B2BE2-9FE9-09EC-5681-44F93E85B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502BF-3F13-BFE8-5792-E78444C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68D176-F7D9-2821-6AF3-62721943E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6565A-55DD-3979-7AC5-B7FEF965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CLANG (</a:t>
            </a:r>
            <a:r>
              <a:rPr lang="en-US" sz="4000" dirty="0" err="1">
                <a:solidFill>
                  <a:srgbClr val="FFFFFF"/>
                </a:solidFill>
              </a:rPr>
              <a:t>libcxx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B5FF9-77AE-9C13-04C3-817A66BE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53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E94FF-9841-DFBA-2CC2-7E4CCE85F7BB}"/>
              </a:ext>
            </a:extLst>
          </p:cNvPr>
          <p:cNvSpPr/>
          <p:nvPr/>
        </p:nvSpPr>
        <p:spPr>
          <a:xfrm>
            <a:off x="5243034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l="-20000" r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F6086-55A7-1AC4-BA4C-68937FFA0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1937311"/>
            <a:ext cx="12192000" cy="13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5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A660F-C6EE-5DDD-D6CD-6FA15565D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B4CFD0-249B-A584-046F-D3C0428F3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5F1D23-87D0-B9F0-99CB-E0F480863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C980A-18EC-582D-B97C-12EBA14A5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4080A8-56ED-9A1A-45ED-07C9EA16E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4BCA8E-F393-4B7D-55CA-67A952EFD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90152-4B21-EEB5-BB9B-FBC277190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CLANG (</a:t>
            </a:r>
            <a:r>
              <a:rPr lang="en-US" sz="4000" dirty="0" err="1">
                <a:solidFill>
                  <a:srgbClr val="FFFFFF"/>
                </a:solidFill>
              </a:rPr>
              <a:t>libcxx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01B04-C8A3-3A51-29D8-DA637AB4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54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E27411-2E0F-B0B0-F720-27A66029CDCC}"/>
              </a:ext>
            </a:extLst>
          </p:cNvPr>
          <p:cNvSpPr/>
          <p:nvPr/>
        </p:nvSpPr>
        <p:spPr>
          <a:xfrm>
            <a:off x="5243034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l="-20000" r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DCDF8-5CA6-5A4A-2795-4897EC400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1637429"/>
            <a:ext cx="12192000" cy="144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6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89220-F5E8-6EBC-FD36-283282110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5E66D97-D99C-7019-27E3-B2BB82AE6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EB5559-1406-3A00-D868-481F01A4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47E903-98EA-AA9D-8F1B-E89652185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50FDCE-49C6-4714-6479-1136724AC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CE731D-46D1-D9C1-DF86-EF49DE802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78737-CDB9-C932-EDB6-5EDA8DE2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GCC (</a:t>
            </a:r>
            <a:r>
              <a:rPr lang="en-US" sz="4000" dirty="0" err="1">
                <a:solidFill>
                  <a:srgbClr val="FFFFFF"/>
                </a:solidFill>
              </a:rPr>
              <a:t>libstd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68A40-C0A4-6B27-CBA1-5D3629B6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55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5EF320-71E3-67A8-6536-1BB4FD2B3034}"/>
              </a:ext>
            </a:extLst>
          </p:cNvPr>
          <p:cNvSpPr/>
          <p:nvPr/>
        </p:nvSpPr>
        <p:spPr>
          <a:xfrm>
            <a:off x="4744271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15000" b="-1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598D2C-C9C4-B0F6-1ADB-AE1389FD7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58" y="2212345"/>
            <a:ext cx="12192000" cy="6045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12C1EFE-1A03-BD89-227F-E89D547824FA}"/>
              </a:ext>
            </a:extLst>
          </p:cNvPr>
          <p:cNvSpPr/>
          <p:nvPr/>
        </p:nvSpPr>
        <p:spPr>
          <a:xfrm>
            <a:off x="1371599" y="2517569"/>
            <a:ext cx="231570" cy="1187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686F5D-12B4-4D02-46BB-90712AA1D023}"/>
              </a:ext>
            </a:extLst>
          </p:cNvPr>
          <p:cNvSpPr/>
          <p:nvPr/>
        </p:nvSpPr>
        <p:spPr>
          <a:xfrm>
            <a:off x="3883231" y="2636322"/>
            <a:ext cx="142504" cy="273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0795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0D61D2-9293-BDBA-1834-1E97F4D34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89DA1E1-EE4F-A639-648F-1FC833C21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3FE012-051A-B648-7012-80F50EE69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7418DB-16CE-1244-F577-8BDB9100A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0A4521-76CB-4AF8-5E5D-C1479607B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490DAA-8FD4-0361-BDD3-53D2E5B1D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9DA6A-145F-DC60-5B23-C19EF397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GCC (</a:t>
            </a:r>
            <a:r>
              <a:rPr lang="en-US" sz="4000" dirty="0" err="1">
                <a:solidFill>
                  <a:srgbClr val="FFFFFF"/>
                </a:solidFill>
              </a:rPr>
              <a:t>libstd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0BC32-EC63-FA28-4F0D-A7CB9BB9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56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2C3549-4618-1CD9-1677-53E0DE628B52}"/>
              </a:ext>
            </a:extLst>
          </p:cNvPr>
          <p:cNvSpPr/>
          <p:nvPr/>
        </p:nvSpPr>
        <p:spPr>
          <a:xfrm>
            <a:off x="4744271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15000" b="-1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 dirty="0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47DC0C02-CC6C-0FA7-D504-F7EE427F6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1488769"/>
            <a:ext cx="12192000" cy="25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08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2D4E8-F475-53F4-1C92-E7A1E8CFF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628899-C8CA-849D-C0B0-7859B8C5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21E2A5-3D40-89DD-5185-26A430937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C9BC91-FFF3-8432-C75B-D3034B40C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AEEC4A-6B7C-657E-C070-8116128E6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A21C4-9CFE-E4E8-B733-853CFEB1B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AC5EA-A0AE-9BF8-D345-20EE9451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GCC (</a:t>
            </a:r>
            <a:r>
              <a:rPr lang="en-US" sz="4000" dirty="0" err="1">
                <a:solidFill>
                  <a:srgbClr val="FFFFFF"/>
                </a:solidFill>
              </a:rPr>
              <a:t>libstd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E2B7-E2E4-7009-C836-2CAE83E38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57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01B58B-76C5-575F-FA85-1779C9B9EAFF}"/>
              </a:ext>
            </a:extLst>
          </p:cNvPr>
          <p:cNvSpPr/>
          <p:nvPr/>
        </p:nvSpPr>
        <p:spPr>
          <a:xfrm>
            <a:off x="4744271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15000" b="-1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 dirty="0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9CB7556B-01E7-2F8E-FC45-65426D5BB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" y="1251351"/>
            <a:ext cx="12192000" cy="27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91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57668-2CFD-DB7E-7F2D-0E5A545E7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FA0FFC-B456-F973-1A6E-119DA4DD9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AF8A8-7651-9DC2-78DE-AECB326A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EC6865-C298-622C-29B1-5D67DE07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78FAA0-CC22-6F61-A6D0-CB76DD8F4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5996FC-3282-E8D3-D3E5-0BBACB93D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49694-6A4B-2D71-B4B8-200262530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GCC (</a:t>
            </a:r>
            <a:r>
              <a:rPr lang="en-US" sz="4000" dirty="0" err="1">
                <a:solidFill>
                  <a:srgbClr val="FFFFFF"/>
                </a:solidFill>
              </a:rPr>
              <a:t>libstd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6202-D260-E8F3-A0A6-A45B1B2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58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7914D6-7F3C-C3D5-8E7A-50302FC7A1B9}"/>
              </a:ext>
            </a:extLst>
          </p:cNvPr>
          <p:cNvSpPr/>
          <p:nvPr/>
        </p:nvSpPr>
        <p:spPr>
          <a:xfrm>
            <a:off x="4744271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15000" b="-1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 dirty="0"/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2EE2CCAE-5820-EB19-F985-18EDF4FCB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1192054"/>
            <a:ext cx="12192000" cy="28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53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EB118-F553-F939-3745-02CF0663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C6365A-B971-762C-BAF3-6CDBDAD8F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B94B4F-4308-A06A-F790-57C3E001C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A8F2A7-1C7F-DE98-9232-5F4B37D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832CF2-0B13-480A-A4B5-AF8F3586C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639E5-171B-7CBE-EC03-4EE27DBFC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3EF3D-FB91-A952-E64F-A0BF92D4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GCC (</a:t>
            </a:r>
            <a:r>
              <a:rPr lang="en-US" sz="4000" dirty="0" err="1">
                <a:solidFill>
                  <a:srgbClr val="FFFFFF"/>
                </a:solidFill>
              </a:rPr>
              <a:t>libstd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F9998-6B45-8426-5165-68497BF3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59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3B0C05-7163-AA1E-A988-671F625BD85E}"/>
              </a:ext>
            </a:extLst>
          </p:cNvPr>
          <p:cNvSpPr/>
          <p:nvPr/>
        </p:nvSpPr>
        <p:spPr>
          <a:xfrm>
            <a:off x="4744271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15000" b="-1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 dirty="0"/>
          </a:p>
        </p:txBody>
      </p:sp>
      <p:pic>
        <p:nvPicPr>
          <p:cNvPr id="6" name="Picture 5" descr="A black and white drawing of a plane&#10;&#10;AI-generated content may be incorrect.">
            <a:extLst>
              <a:ext uri="{FF2B5EF4-FFF2-40B4-BE49-F238E27FC236}">
                <a16:creationId xmlns:a16="http://schemas.microsoft.com/office/drawing/2014/main" id="{569B00B4-097E-2F06-F153-C3950800D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1347865"/>
            <a:ext cx="12192000" cy="25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0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2EB05B-8D35-7D48-1217-8B3DCDEE8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75C83C43-36FD-FCD5-5AF0-D80749A19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B58E4334-7A37-991D-ED0C-23CF41B38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7">
            <a:extLst>
              <a:ext uri="{FF2B5EF4-FFF2-40B4-BE49-F238E27FC236}">
                <a16:creationId xmlns:a16="http://schemas.microsoft.com/office/drawing/2014/main" id="{2AB31706-220E-282D-A8A8-20B538065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B61BEB2-6219-B932-9CEC-5671A6AC3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6BE5306-8637-164A-8113-EFA30D00D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E784A-6D64-B8EA-9F87-487EA616C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25" y="1582804"/>
            <a:ext cx="3715421" cy="13196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4B919-2738-C306-E88C-5E141D8D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mtClean="0"/>
              <a:pPr>
                <a:spcAft>
                  <a:spcPts val="600"/>
                </a:spcAft>
              </a:pPr>
              <a:t>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F94AC-960B-3E63-64F3-ABBBE3A62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0065" y="1267156"/>
            <a:ext cx="5470604" cy="485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3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DECA5-C3FA-C694-EC48-D9221AAD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9635CE-BF77-A85A-5B72-E3AE98C7D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6D0153-58CD-38A5-62BA-BCF2A0E46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5DA1CA-3EE7-BF06-A301-D4E67EF33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0CFF01-7AE6-0BDE-C687-342791778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EFE88-42D0-1F8A-FBAE-1C7A4601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8AF1B-5B38-57DD-F40F-3DABC67D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GCC (</a:t>
            </a:r>
            <a:r>
              <a:rPr lang="en-US" sz="4000" dirty="0" err="1">
                <a:solidFill>
                  <a:srgbClr val="FFFFFF"/>
                </a:solidFill>
              </a:rPr>
              <a:t>libstd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B8DED-C0F4-28EE-C47C-D2EF8134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60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88F912-44E1-EB20-40EC-5864B4B55379}"/>
              </a:ext>
            </a:extLst>
          </p:cNvPr>
          <p:cNvSpPr/>
          <p:nvPr/>
        </p:nvSpPr>
        <p:spPr>
          <a:xfrm>
            <a:off x="4744271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15000" b="-1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 dirty="0"/>
          </a:p>
        </p:txBody>
      </p:sp>
      <p:pic>
        <p:nvPicPr>
          <p:cNvPr id="7" name="Picture 6" descr="A black and white diagram&#10;&#10;AI-generated content may be incorrect.">
            <a:extLst>
              <a:ext uri="{FF2B5EF4-FFF2-40B4-BE49-F238E27FC236}">
                <a16:creationId xmlns:a16="http://schemas.microsoft.com/office/drawing/2014/main" id="{0138FA27-F42E-DDA8-A381-E26AF056E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521"/>
            <a:ext cx="12192000" cy="28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8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Person In A Lab">
            <a:extLst>
              <a:ext uri="{FF2B5EF4-FFF2-40B4-BE49-F238E27FC236}">
                <a16:creationId xmlns:a16="http://schemas.microsoft.com/office/drawing/2014/main" id="{1E925685-5E74-F856-4A26-B6A960BF2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2EDB3C-7BE6-4D8D-FC16-073D83A4E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Comparative Analysis</a:t>
            </a:r>
            <a:endParaRPr lang="LID4096" sz="52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E46F9-A84D-F1FF-9CC1-25E5B5B0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61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D7169-5E98-200F-6A91-0C1CBCE2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D3D48F8-FD54-828B-3521-DDC65B6C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AF57A0-08F1-9B99-C7E5-EB11041EB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3DBD71-0DBF-C1F4-4181-C28A5AB61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A4F560-19CA-E050-3243-02BC184F6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7F4150-4D9D-B6EB-D7DB-45BC930C9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54488-76AF-B069-7DDA-002BB0E65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MSVC</a:t>
            </a:r>
            <a:endParaRPr lang="LID4096" sz="400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AD69B-2EF7-4388-C498-2B9FD2238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5" y="1638795"/>
            <a:ext cx="11780341" cy="7362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6FD66-D34B-BC53-DFA8-709A10C0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62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ACE5-2C18-93DB-2FF0-C2F76E9712D9}"/>
              </a:ext>
            </a:extLst>
          </p:cNvPr>
          <p:cNvSpPr/>
          <p:nvPr/>
        </p:nvSpPr>
        <p:spPr>
          <a:xfrm>
            <a:off x="3260260" y="5775659"/>
            <a:ext cx="494648" cy="494648"/>
          </a:xfrm>
          <a:prstGeom prst="rect">
            <a:avLst/>
          </a:prstGeom>
          <a:blipFill>
            <a:blip r:embed="rId4"/>
            <a:srcRect/>
            <a:stretch>
              <a:fillRect t="-8000" b="-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E3BCB-0402-CC78-102D-320296EC7858}"/>
              </a:ext>
            </a:extLst>
          </p:cNvPr>
          <p:cNvSpPr/>
          <p:nvPr/>
        </p:nvSpPr>
        <p:spPr>
          <a:xfrm>
            <a:off x="2707574" y="2149434"/>
            <a:ext cx="213756" cy="13062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442618C-90C5-D5CF-46F1-3C93828A6DDE}"/>
              </a:ext>
            </a:extLst>
          </p:cNvPr>
          <p:cNvSpPr/>
          <p:nvPr/>
        </p:nvSpPr>
        <p:spPr>
          <a:xfrm>
            <a:off x="6745184" y="2280062"/>
            <a:ext cx="213756" cy="95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BE414-E86C-19AD-341A-32536FAB5761}"/>
              </a:ext>
            </a:extLst>
          </p:cNvPr>
          <p:cNvSpPr txBox="1"/>
          <p:nvPr/>
        </p:nvSpPr>
        <p:spPr>
          <a:xfrm>
            <a:off x="146935" y="3429000"/>
            <a:ext cx="6911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Rich (</a:t>
            </a:r>
            <a:r>
              <a:rPr lang="en-US" dirty="0" err="1"/>
              <a:t>a.k.a</a:t>
            </a:r>
            <a:r>
              <a:rPr lang="en-US" dirty="0"/>
              <a:t> complicated (convoluted?) template-based type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 comer into the intrinsics world</a:t>
            </a:r>
          </a:p>
        </p:txBody>
      </p:sp>
    </p:spTree>
    <p:extLst>
      <p:ext uri="{BB962C8B-B14F-4D97-AF65-F5344CB8AC3E}">
        <p14:creationId xmlns:p14="http://schemas.microsoft.com/office/powerpoint/2010/main" val="113100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15A525-8FD1-CE15-D85A-693E5F66D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5CDD46E-4F86-D9CF-DA3C-B31D11134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DA28-4DEB-BB01-B548-9DB1BE12D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586143-E48B-2C9D-278B-466C1F0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748A9-90E5-49D5-AD6D-02987F698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229B2F-FF89-DAAA-2454-61797614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A8CBD-FDC9-5A8F-45C1-FC7D88A0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CLANG (</a:t>
            </a:r>
            <a:r>
              <a:rPr lang="en-US" sz="4000" dirty="0" err="1">
                <a:solidFill>
                  <a:srgbClr val="FFFFFF"/>
                </a:solidFill>
              </a:rPr>
              <a:t>libcxx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AD806-97F1-8D1F-A865-F8EDBC69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63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CAB6D-249E-0E9C-037A-227EA4EF3061}"/>
              </a:ext>
            </a:extLst>
          </p:cNvPr>
          <p:cNvSpPr/>
          <p:nvPr/>
        </p:nvSpPr>
        <p:spPr>
          <a:xfrm>
            <a:off x="5243034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l="-20000" r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E6269D-5145-D92E-3982-D375EFB9E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2405790"/>
            <a:ext cx="12192000" cy="51515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C48A26E-A79C-2722-4C6D-E26ED658E574}"/>
              </a:ext>
            </a:extLst>
          </p:cNvPr>
          <p:cNvSpPr/>
          <p:nvPr/>
        </p:nvSpPr>
        <p:spPr>
          <a:xfrm>
            <a:off x="605642" y="2565070"/>
            <a:ext cx="201880" cy="1900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54BCC9-CFCB-6D81-47CE-08D56D6CD78C}"/>
              </a:ext>
            </a:extLst>
          </p:cNvPr>
          <p:cNvSpPr/>
          <p:nvPr/>
        </p:nvSpPr>
        <p:spPr>
          <a:xfrm>
            <a:off x="5880785" y="2792120"/>
            <a:ext cx="201880" cy="190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8EB71-D978-003C-5EC4-2D67333CE378}"/>
              </a:ext>
            </a:extLst>
          </p:cNvPr>
          <p:cNvSpPr txBox="1"/>
          <p:nvPr/>
        </p:nvSpPr>
        <p:spPr>
          <a:xfrm>
            <a:off x="415636" y="3669475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heavily inclined towards intrinsics-based type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Probably started like this from the get-go (just my conjecture)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21091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49FE5-14D3-EE64-8863-B3E9AABB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89CEA0-6459-C130-94C3-58B71AE8E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20CDA3-73A8-280E-F78C-01C6C6498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5FDF32-2809-B731-BFD2-CDAC05F10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279E1A-9EEC-0826-2240-AF06D27CE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8E8BF5-D075-C63C-CAC5-C86263A7E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90242-668F-BA0F-FFB0-0FF57D40C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GCC (</a:t>
            </a:r>
            <a:r>
              <a:rPr lang="en-US" sz="4000" dirty="0" err="1">
                <a:solidFill>
                  <a:srgbClr val="FFFFFF"/>
                </a:solidFill>
              </a:rPr>
              <a:t>libstd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812CC-3644-E308-3EC5-D25EBF15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64</a:t>
            </a:fld>
            <a:endParaRPr lang="LID4096" sz="110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5877BA-9187-C8A4-B8B5-A509651DB1E8}"/>
              </a:ext>
            </a:extLst>
          </p:cNvPr>
          <p:cNvSpPr/>
          <p:nvPr/>
        </p:nvSpPr>
        <p:spPr>
          <a:xfrm>
            <a:off x="4744271" y="5813593"/>
            <a:ext cx="494648" cy="494648"/>
          </a:xfrm>
          <a:prstGeom prst="rect">
            <a:avLst/>
          </a:prstGeom>
          <a:blipFill>
            <a:blip r:embed="rId3"/>
            <a:srcRect/>
            <a:stretch>
              <a:fillRect t="-15000" b="-1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C0BF4-1AF8-BE9D-9685-AA224D5A0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58" y="2212345"/>
            <a:ext cx="12192000" cy="6045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F38FD3-7C68-5B8B-24AE-BC411B581697}"/>
              </a:ext>
            </a:extLst>
          </p:cNvPr>
          <p:cNvSpPr/>
          <p:nvPr/>
        </p:nvSpPr>
        <p:spPr>
          <a:xfrm>
            <a:off x="1371599" y="2517569"/>
            <a:ext cx="231570" cy="1187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882FAB-D3A7-A592-AC04-65DBE9694159}"/>
              </a:ext>
            </a:extLst>
          </p:cNvPr>
          <p:cNvSpPr/>
          <p:nvPr/>
        </p:nvSpPr>
        <p:spPr>
          <a:xfrm>
            <a:off x="3883231" y="2636322"/>
            <a:ext cx="142504" cy="273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FFD2C-8176-1109-191F-677FF04E4E1C}"/>
              </a:ext>
            </a:extLst>
          </p:cNvPr>
          <p:cNvSpPr txBox="1"/>
          <p:nvPr/>
        </p:nvSpPr>
        <p:spPr>
          <a:xfrm>
            <a:off x="320634" y="3670836"/>
            <a:ext cx="600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Somewhat of a middle ground </a:t>
            </a:r>
            <a:r>
              <a:rPr lang="en-US"/>
              <a:t>between clang and MSVC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95543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7367-500D-53D3-AC81-5ED682EA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ID4096" dirty="0"/>
              <a:t>Assumptions and Caveats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925934B4-577C-4407-AFBA-242DF53025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352789" y="3925083"/>
            <a:ext cx="152421" cy="152421"/>
          </a:xfr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839CA60-5974-651A-E54B-AE6A693FDA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22382062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A923-E801-5FAE-EB4D-418FC4A2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6950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4E637-98A1-40C3-D26F-AE3B80A6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Cross-Toolchain Supporrt</a:t>
            </a:r>
            <a:endParaRPr lang="LID4096" sz="3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DFCB-EA4D-1A54-4CBF-D4C2C3612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MSVC -&gt; clang</a:t>
            </a:r>
          </a:p>
          <a:p>
            <a:r>
              <a:rPr lang="en-US" sz="2000"/>
              <a:t>Libcxx (clang) -&gt; gcc</a:t>
            </a:r>
            <a:endParaRPr lang="LID4096" sz="2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C8029-D42C-0E2C-F194-C763A0DA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5658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E2A3B-8755-FC00-FF61-186BD6BD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Current drawbacks and limitations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E60CF994-389B-7301-6693-31E8AA712EE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75960694"/>
              </p:ext>
            </p:extLst>
          </p:nvPr>
        </p:nvGraphicFramePr>
        <p:xfrm>
          <a:off x="804672" y="2421682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Programmer">
            <a:extLst>
              <a:ext uri="{FF2B5EF4-FFF2-40B4-BE49-F238E27FC236}">
                <a16:creationId xmlns:a16="http://schemas.microsoft.com/office/drawing/2014/main" id="{F31A4721-B644-9E3D-7162-32E968A19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pic>
        <p:nvPicPr>
          <p:cNvPr id="8" name="Graphic 7" descr="Magic Wand Auto with solid fill">
            <a:extLst>
              <a:ext uri="{FF2B5EF4-FFF2-40B4-BE49-F238E27FC236}">
                <a16:creationId xmlns:a16="http://schemas.microsoft.com/office/drawing/2014/main" id="{D5005A43-04EB-D09B-AD49-13E67EEC1C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3461" y="5667061"/>
            <a:ext cx="914400" cy="914400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8D8CE78-0CDB-D5B6-DE7F-E0D8972F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4656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E9CD8-A008-11F8-160F-CE89F821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Static Reflection</a:t>
            </a:r>
          </a:p>
        </p:txBody>
      </p:sp>
      <p:sp>
        <p:nvSpPr>
          <p:cNvPr id="4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7F8E5-B4B8-007E-A70F-7A6B0F07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39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0B62D5-250D-80EA-9916-45713284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etters magnified through eyeglasses">
            <a:extLst>
              <a:ext uri="{FF2B5EF4-FFF2-40B4-BE49-F238E27FC236}">
                <a16:creationId xmlns:a16="http://schemas.microsoft.com/office/drawing/2014/main" id="{A0708CCE-BF4A-E5A6-EEF6-94FEA4F5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42" r="16124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520CA-B6B5-99EF-F42B-61732D192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878" y="2533476"/>
            <a:ext cx="4491820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ffectLst/>
              </a:rPr>
              <a:t>What do we mean by “static”?</a:t>
            </a:r>
          </a:p>
          <a:p>
            <a:pPr lvl="1"/>
            <a:r>
              <a:rPr lang="en-US" sz="2000"/>
              <a:t>Static = compile time</a:t>
            </a:r>
          </a:p>
          <a:p>
            <a:pPr lvl="1"/>
            <a:r>
              <a:rPr lang="en-US" sz="2000"/>
              <a:t>Dynamic reflection is more prevalent in other languages</a:t>
            </a:r>
          </a:p>
          <a:p>
            <a:pPr lvl="1"/>
            <a:endParaRPr lang="en-US" sz="20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F692C1-A05A-75EC-B9EC-61C782CB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444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DBAE3-4684-42B0-EB24-2AFC3D2F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C717CE5-61C9-7F0D-8037-6D01604CB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76C36461-ADBE-9A12-CB2D-B20D94EA1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7">
            <a:extLst>
              <a:ext uri="{FF2B5EF4-FFF2-40B4-BE49-F238E27FC236}">
                <a16:creationId xmlns:a16="http://schemas.microsoft.com/office/drawing/2014/main" id="{DCE00D42-C8F8-4EB8-DDA7-4771DFF6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BA05432-EF61-F220-B1EE-BF8BE5FAD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716D3F4-C886-1B00-713D-AAB1C5016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50208-E744-FF6B-6A06-393324EE3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25" y="1582804"/>
            <a:ext cx="3715421" cy="13196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5A60B-5CE3-464C-5133-A4BABD8D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mtClean="0"/>
              <a:pPr>
                <a:spcAft>
                  <a:spcPts val="600"/>
                </a:spcAft>
              </a:pPr>
              <a:t>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A38B-12F0-183F-F98D-A254904FA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6014" y="1255281"/>
            <a:ext cx="5458705" cy="485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5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03FC2-2C06-C16A-983E-FFE37670B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pPr algn="ctr"/>
            <a:r>
              <a:rPr lang="LID4096" sz="4000" dirty="0"/>
              <a:t>Current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C2971-F992-A73E-A606-2ACAD34EAF7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1700" dirty="0"/>
          </a:p>
          <a:p>
            <a:pPr lvl="1"/>
            <a:r>
              <a:rPr lang="en-US" sz="1700" dirty="0"/>
              <a:t>Targeting C++26 with value-based approach (P2996)</a:t>
            </a:r>
          </a:p>
          <a:p>
            <a:pPr lvl="1"/>
            <a:r>
              <a:rPr lang="en-US" sz="1700" dirty="0"/>
              <a:t>Still in wording phase as of </a:t>
            </a:r>
            <a:r>
              <a:rPr lang="en-US" sz="1700" dirty="0" err="1"/>
              <a:t>Hagenberg</a:t>
            </a:r>
            <a:r>
              <a:rPr lang="en-US" sz="1700" dirty="0"/>
              <a:t>, aiming for plenary in Sofia</a:t>
            </a:r>
          </a:p>
          <a:p>
            <a:pPr lvl="1"/>
            <a:r>
              <a:rPr lang="en-US" sz="1700" dirty="0"/>
              <a:t>Includes introspection but no injection (except splicing and </a:t>
            </a:r>
            <a:r>
              <a:rPr lang="en-US" sz="1700" dirty="0" err="1"/>
              <a:t>define_aggregate</a:t>
            </a:r>
            <a:r>
              <a:rPr lang="en-US" sz="1700" dirty="0"/>
              <a:t>)</a:t>
            </a:r>
          </a:p>
          <a:p>
            <a:pPr lvl="1"/>
            <a:r>
              <a:rPr lang="en-US" sz="1700" dirty="0"/>
              <a:t>Will probably also include expansion statements</a:t>
            </a:r>
          </a:p>
          <a:p>
            <a:pPr lvl="1"/>
            <a:r>
              <a:rPr lang="en-US" sz="1700" dirty="0"/>
              <a:t>No AST modifications - reflection utilities use pure value semantics in Sean Parent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AAD8C-5565-23D8-565A-0FA6706C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69" r="32375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68BCD1-E393-DB08-CCC8-C020293C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860451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1DEF35-CF1E-BBF7-10BA-93741DC39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170D192A-75DE-4F05-CB2B-11D99DE46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1333AF8-99E0-642C-3739-E7FEBDF6D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6EF15-FFE4-18B0-24F9-052F220E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pPr algn="ctr"/>
            <a:r>
              <a:rPr lang="LID4096" sz="4000" dirty="0"/>
              <a:t>Current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1E51E-8AA1-9B08-DBD9-6D7DA952E6D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 fontScale="92500" lnSpcReduction="10000"/>
          </a:bodyPr>
          <a:lstStyle/>
          <a:p>
            <a:endParaRPr lang="en-US" sz="1700" dirty="0"/>
          </a:p>
          <a:p>
            <a:pPr marR="0" lvl="1">
              <a:lnSpc>
                <a:spcPct val="110000"/>
              </a:lnSpc>
            </a:pPr>
            <a:r>
              <a:rPr lang="en-US" sz="1800" dirty="0"/>
              <a:t>Everything currently relies on the opaque type std::meta::info</a:t>
            </a:r>
          </a:p>
          <a:p>
            <a:pPr marR="0" lvl="1">
              <a:lnSpc>
                <a:spcPct val="110000"/>
              </a:lnSpc>
            </a:pPr>
            <a:r>
              <a:rPr lang="en-US" sz="1800" dirty="0"/>
              <a:t>Motivated mainly by wanting to remain future-compatible with any changes in the C++ type model</a:t>
            </a:r>
          </a:p>
          <a:p>
            <a:pPr marR="0" lvl="1">
              <a:lnSpc>
                <a:spcPct val="110000"/>
              </a:lnSpc>
            </a:pPr>
            <a:r>
              <a:rPr lang="en-US" sz="1800" dirty="0"/>
              <a:t>Yet type-full wrapper libraries can be built around this</a:t>
            </a:r>
          </a:p>
          <a:p>
            <a:pPr marR="0" lvl="1">
              <a:lnSpc>
                <a:spcPct val="110000"/>
              </a:lnSpc>
            </a:pPr>
            <a:r>
              <a:rPr lang="en-US" sz="1800" dirty="0"/>
              <a:t>Perhaps even a future standard library</a:t>
            </a:r>
          </a:p>
          <a:p>
            <a:pPr marR="0" lvl="1">
              <a:lnSpc>
                <a:spcPct val="110000"/>
              </a:lnSpc>
            </a:pPr>
            <a:r>
              <a:rPr lang="en-US" sz="1800" dirty="0"/>
              <a:t>Classes of which would presumably have a conversion function to std::meta::info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677C9-EC85-D330-56D3-37DFA9D3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69" r="32375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A8BF5-7407-7750-5FBD-0E475CF8C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436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20907-58AD-CAE9-69BF-A4FAD5FF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std::meta::info</a:t>
            </a:r>
            <a:endParaRPr lang="LID4096" sz="400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C9CF74-E4B6-293F-FD62-B0AA09E8E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27" y="806331"/>
            <a:ext cx="8029676" cy="32152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C7DBE-3BEA-926C-7369-A4D37B0B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LID4096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00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AE99F-1F7D-2D78-F53B-61813D3BD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F1C5F6B-A20B-1A3C-14E4-5549395A1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008140-B668-C3B1-94DB-F4B2F55B9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D0D320-87A3-E666-B091-79E858469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9F95EB-78BF-5057-2F93-7A4014107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976E53-CEE9-213C-D635-3FC86150C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A64B3-56A8-948F-CB75-BC19F830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std::meta::info</a:t>
            </a:r>
            <a:endParaRPr lang="LID4096" sz="40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8054-5990-7987-9E74-DAA2EBF3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73</a:t>
            </a:fld>
            <a:endParaRPr lang="LID4096" sz="11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AE4BB-F055-28BA-B1D0-4593C294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52" y="314078"/>
            <a:ext cx="7786108" cy="446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4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8FD41-A639-FCAA-6742-BE9E870CA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F9906C5-D8CC-522E-A5C8-AB724EA9A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229FED-3BAB-809A-99A4-5C3CA6F9C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692BD9-2FBC-1793-A7E2-C5B5BB6B2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0CD7F5-6DED-777A-7C9C-6B6BE1556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432AE4-1397-AEFB-1767-FD527046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6C5CA-24FB-C05D-68F4-142F97AC7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Examples from P2996</a:t>
            </a:r>
          </a:p>
        </p:txBody>
      </p:sp>
      <p:pic>
        <p:nvPicPr>
          <p:cNvPr id="15" name="Picture 14" descr="A group of letters and numbers&#10;&#10;AI-generated content may be incorrect.">
            <a:extLst>
              <a:ext uri="{FF2B5EF4-FFF2-40B4-BE49-F238E27FC236}">
                <a16:creationId xmlns:a16="http://schemas.microsoft.com/office/drawing/2014/main" id="{4623B425-88F4-9DA5-70D6-AE1CA659F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56" y="1345288"/>
            <a:ext cx="8311487" cy="132983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0A8F88-1375-EA6E-9BBF-8405906E6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7275" y="4077049"/>
            <a:ext cx="8332826" cy="11199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Back-And-Forth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55F23-9BCB-A439-AC0D-B3017AF7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34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CD9DE-CCD1-480B-C60A-FC83AFA0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Examples from P2996</a:t>
            </a:r>
          </a:p>
        </p:txBody>
      </p:sp>
      <p:pic>
        <p:nvPicPr>
          <p:cNvPr id="17" name="Picture 16" descr="A computer screen shot of a number&#10;&#10;AI-generated content may be incorrect.">
            <a:extLst>
              <a:ext uri="{FF2B5EF4-FFF2-40B4-BE49-F238E27FC236}">
                <a16:creationId xmlns:a16="http://schemas.microsoft.com/office/drawing/2014/main" id="{4FCA9044-C813-17CB-C2CC-C552E0220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0" y="402570"/>
            <a:ext cx="9659340" cy="374299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C6D000-01C7-0917-1F1D-7CEC265E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4279" y="4149337"/>
            <a:ext cx="8332826" cy="11199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Selecting Members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BD100-4F93-490F-483D-87ACD176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297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99EF42-A072-3AE7-7748-2EAD1A5D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95622-FA08-08E9-9063-BDFCBE56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Examples from P2996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535A950-BEEB-15DD-CF06-E04F0F32D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56" y="960882"/>
            <a:ext cx="8311487" cy="209864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F1AEE-BF8E-146A-9470-FA6689EF4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40256" y="3833199"/>
            <a:ext cx="8332826" cy="11199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List of Types to List of Sizes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F87E4-439E-4718-97EF-659FEFDE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76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694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CD81BB-9928-0DE0-6487-BE3E2465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D4D9B-E459-F9F5-B38A-5A3C2F2CB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Examples from P2996</a:t>
            </a: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B3075B6-0DA9-C472-C578-799550AD0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56" y="91101"/>
            <a:ext cx="7947454" cy="429162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2AC94A-1D21-5687-E324-DAFAD1FF2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26251" y="4386498"/>
            <a:ext cx="8332826" cy="11199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Enum to String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7F7DA-5C1E-43EC-0FD2-E6855C89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77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51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991F-2743-06D7-FDF5-D076AACC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The Discarded Candidate – Type-Based Reflection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69ED1-6FDE-C99D-E89B-A00E709AA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Vs. value-based reflection (the </a:t>
            </a:r>
            <a:r>
              <a:rPr lang="en-US" i="1" dirty="0"/>
              <a:t>value</a:t>
            </a:r>
            <a:r>
              <a:rPr lang="en-US" dirty="0"/>
              <a:t> is meta::info)</a:t>
            </a:r>
          </a:p>
          <a:p>
            <a:r>
              <a:rPr lang="en-US" dirty="0"/>
              <a:t>Based on a type hierarchy</a:t>
            </a:r>
          </a:p>
          <a:p>
            <a:r>
              <a:rPr lang="en-US" dirty="0"/>
              <a:t>Would have provided an easier to work with OO API</a:t>
            </a:r>
          </a:p>
          <a:p>
            <a:r>
              <a:rPr lang="en-US" dirty="0"/>
              <a:t>Main sticking points:</a:t>
            </a:r>
          </a:p>
          <a:p>
            <a:pPr lvl="1"/>
            <a:r>
              <a:rPr lang="en-US" dirty="0"/>
              <a:t>Long compilation times, due to large symbol table</a:t>
            </a:r>
          </a:p>
          <a:p>
            <a:pPr lvl="2"/>
            <a:r>
              <a:rPr lang="en-US" dirty="0"/>
              <a:t>Template instantiations cannot be discarded, giving the compiler a large memory footprint</a:t>
            </a:r>
          </a:p>
          <a:p>
            <a:pPr lvl="1"/>
            <a:r>
              <a:rPr lang="en-US" dirty="0"/>
              <a:t>Not future-proof (language schemes might change)</a:t>
            </a:r>
          </a:p>
          <a:p>
            <a:pPr lvl="2"/>
            <a:r>
              <a:rPr lang="en-US" dirty="0"/>
              <a:t>Or it could stand in the way of such changes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BB750-D12A-6F2B-2E7D-F62638E5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19A0ED-A418-411F-9375-1C3343BE2938}" type="slidenum">
              <a:rPr lang="LID4096" smtClean="0"/>
              <a:pPr/>
              <a:t>78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4646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864BA-8391-714D-FF3F-AD06B31F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Reflection and Type Traits</a:t>
            </a:r>
          </a:p>
        </p:txBody>
      </p:sp>
      <p:sp>
        <p:nvSpPr>
          <p:cNvPr id="3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790EC7-B075-3639-6395-1139C0FC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79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395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6DCF3-2F11-9307-80C8-3D5954E97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Primary Type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7354BF-EF02-CF78-FAFA-7737FCBA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AE3CEF8-1C4D-2A8E-1BC7-CDA083F35A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9338794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08416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7699D2-210F-54A3-A01E-57BC41AD0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86" r="20655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BF0B5-C93E-E0C9-0992-33D308A14A0D}"/>
              </a:ext>
            </a:extLst>
          </p:cNvPr>
          <p:cNvSpPr txBox="1"/>
          <p:nvPr/>
        </p:nvSpPr>
        <p:spPr>
          <a:xfrm>
            <a:off x="6115317" y="2743200"/>
            <a:ext cx="5247340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marR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Can we get rid of compiler intrinsics and implement type traits via reflection?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783C6-37EC-7771-2325-9750E104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80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35297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57497AA-42FC-729B-EDB3-C662BFAB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2833324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Perhaps… Probably… Mostly…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BE674-D590-6ECA-A69E-13461C720FD0}"/>
              </a:ext>
            </a:extLst>
          </p:cNvPr>
          <p:cNvSpPr txBox="1"/>
          <p:nvPr/>
        </p:nvSpPr>
        <p:spPr>
          <a:xfrm>
            <a:off x="876694" y="2533476"/>
            <a:ext cx="283332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Conceptual POC written on top of the Bloomberg experimental P2996 implementation on Godbolt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Aided by MS Copilot + Think Deeper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~half the current standard type traits implemented, with no </a:t>
            </a:r>
            <a:r>
              <a:rPr lang="en-US" sz="2000" dirty="0" err="1"/>
              <a:t>stdlib</a:t>
            </a:r>
            <a:r>
              <a:rPr lang="en-US" sz="2000" dirty="0"/>
              <a:t> dependencies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7E098-E212-AD2F-C143-C1000E470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3997" y="2117866"/>
            <a:ext cx="2604783" cy="2622264"/>
          </a:xfrm>
          <a:prstGeom prst="rect">
            <a:avLst/>
          </a:prstGeom>
        </p:spPr>
      </p:pic>
      <p:pic>
        <p:nvPicPr>
          <p:cNvPr id="13" name="Picture 12" descr="Computer script on a screen">
            <a:extLst>
              <a:ext uri="{FF2B5EF4-FFF2-40B4-BE49-F238E27FC236}">
                <a16:creationId xmlns:a16="http://schemas.microsoft.com/office/drawing/2014/main" id="{6ABF6793-684F-798C-02AE-8BEBE889A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1" y="2117866"/>
            <a:ext cx="3928487" cy="26222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C98D8C-7AD1-1320-2B17-A09B5856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2AA144-DDFF-C43B-6866-516C9091D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557A69-9517-26A8-EF3F-E65057EEC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C5987E-7AB5-0A21-D727-68B38B342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A4B4E0-44CF-04C8-3502-267AA4095971}"/>
              </a:ext>
            </a:extLst>
          </p:cNvPr>
          <p:cNvSpPr txBox="1"/>
          <p:nvPr/>
        </p:nvSpPr>
        <p:spPr>
          <a:xfrm>
            <a:off x="3910852" y="1138021"/>
            <a:ext cx="775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https://compiler-explorer.com/</a:t>
            </a:r>
            <a:r>
              <a:rPr lang="en-US" dirty="0">
                <a:hlinkClick r:id="rId6"/>
              </a:rPr>
              <a:t>z</a:t>
            </a:r>
            <a:r>
              <a:rPr lang="en-US" dirty="0">
                <a:hlinkClick r:id="rId7"/>
              </a:rPr>
              <a:t>/</a:t>
            </a:r>
            <a:r>
              <a:rPr lang="en-US" dirty="0">
                <a:hlinkClick r:id="rId8"/>
              </a:rPr>
              <a:t>https://compiler-explorer.com/z/sq1hKrTj3 -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717245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AE998D6-FC17-D4C7-7AEA-A11D6C9BC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112886"/>
            <a:ext cx="4358244" cy="66624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2D44-A1C8-99BC-F097-290977D7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82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5970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AA4877-15EA-CF54-E249-23D00C7B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14E497A-91B2-4395-F140-0A6C74573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3B080F-F613-EF27-F9B9-4923AF927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8E70B-A729-B2FB-14EF-0EC05C4A9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F8F46F-603F-56DA-80F1-BF3F5B2CD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F3F58-5929-8241-4243-DC197E67B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160" y="166255"/>
            <a:ext cx="7920000" cy="65314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8E8E1-6278-2056-E4FD-BD506AA6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83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93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E6E8F2-C803-02F7-9EEF-951FC23A6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72ED5F6-CB3D-874F-64B2-26682AFF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60BE0-8132-C994-4CD3-BA1D52F80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24" r="21117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8503544-45B4-3BC6-9C4A-00291F364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4AF5E-C5B7-6A1E-6C64-0273688D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3400">
                <a:effectLst/>
              </a:rPr>
              <a:t>Should we implement </a:t>
            </a:r>
            <a:r>
              <a:rPr lang="en-US" sz="3400" i="1">
                <a:effectLst/>
              </a:rPr>
              <a:t>all</a:t>
            </a:r>
            <a:r>
              <a:rPr lang="en-US" sz="3400">
                <a:effectLst/>
              </a:rPr>
              <a:t> type traits based on reflection?</a:t>
            </a:r>
            <a:endParaRPr lang="LID4096" sz="3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80371-2750-27B2-D440-AD93D0271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384468"/>
          </a:xfrm>
        </p:spPr>
        <p:txBody>
          <a:bodyPr anchor="ctr">
            <a:normAutofit fontScale="92500"/>
          </a:bodyPr>
          <a:lstStyle/>
          <a:p>
            <a:r>
              <a:rPr lang="en-US" sz="2000" dirty="0"/>
              <a:t>Definitely worth looking into</a:t>
            </a:r>
          </a:p>
          <a:p>
            <a:r>
              <a:rPr lang="en-US" sz="2000" dirty="0"/>
              <a:t>Should be faster than complex template-based implementations</a:t>
            </a:r>
          </a:p>
          <a:p>
            <a:pPr lvl="1"/>
            <a:r>
              <a:rPr lang="en-US" sz="1600" dirty="0"/>
              <a:t>But possibly a little slower than direct intrinsics invocations (due to the added thin template layer)</a:t>
            </a:r>
          </a:p>
          <a:p>
            <a:r>
              <a:rPr lang="en-US" sz="2000" dirty="0"/>
              <a:t>Code would be trivial where matching reflection traits exist</a:t>
            </a:r>
          </a:p>
          <a:p>
            <a:pPr lvl="1"/>
            <a:r>
              <a:rPr lang="en-US" sz="1600" dirty="0"/>
              <a:t>That’s the low hanging fruit we should start with</a:t>
            </a:r>
          </a:p>
          <a:p>
            <a:r>
              <a:rPr lang="en-US" sz="2000" dirty="0"/>
              <a:t>Not doing this would create 2 sources of truth</a:t>
            </a:r>
          </a:p>
          <a:p>
            <a:pPr lvl="1"/>
            <a:r>
              <a:rPr lang="en-US" sz="1600" dirty="0"/>
              <a:t>Which might diverge if either one is buggy</a:t>
            </a:r>
          </a:p>
          <a:p>
            <a:pPr lvl="1"/>
            <a:r>
              <a:rPr lang="en-US" sz="1600" dirty="0"/>
              <a:t>“In terms of” rocks! </a:t>
            </a:r>
          </a:p>
          <a:p>
            <a:endParaRPr lang="LID4096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4D41F-6298-E7D3-3048-4C0EB8C0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84</a:t>
            </a:fld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2" name="Graphic 7">
            <a:extLst>
              <a:ext uri="{FF2B5EF4-FFF2-40B4-BE49-F238E27FC236}">
                <a16:creationId xmlns:a16="http://schemas.microsoft.com/office/drawing/2014/main" id="{B927FB3C-C4A5-5888-333A-E92FCD74655D}"/>
              </a:ext>
            </a:extLst>
          </p:cNvPr>
          <p:cNvSpPr/>
          <p:nvPr/>
        </p:nvSpPr>
        <p:spPr>
          <a:xfrm flipV="1">
            <a:off x="8732525" y="5770170"/>
            <a:ext cx="1038689" cy="814779"/>
          </a:xfrm>
          <a:custGeom>
            <a:avLst/>
            <a:gdLst>
              <a:gd name="connsiteX0" fmla="*/ 487615 w 1038689"/>
              <a:gd name="connsiteY0" fmla="*/ 809604 h 814779"/>
              <a:gd name="connsiteX1" fmla="*/ 480311 w 1038689"/>
              <a:gd name="connsiteY1" fmla="*/ 806439 h 814779"/>
              <a:gd name="connsiteX2" fmla="*/ 468626 w 1038689"/>
              <a:gd name="connsiteY2" fmla="*/ 801326 h 814779"/>
              <a:gd name="connsiteX3" fmla="*/ 454019 w 1038689"/>
              <a:gd name="connsiteY3" fmla="*/ 792968 h 814779"/>
              <a:gd name="connsiteX4" fmla="*/ 443632 w 1038689"/>
              <a:gd name="connsiteY4" fmla="*/ 785015 h 814779"/>
              <a:gd name="connsiteX5" fmla="*/ 437059 w 1038689"/>
              <a:gd name="connsiteY5" fmla="*/ 776899 h 814779"/>
              <a:gd name="connsiteX6" fmla="*/ 433408 w 1038689"/>
              <a:gd name="connsiteY6" fmla="*/ 770975 h 814779"/>
              <a:gd name="connsiteX7" fmla="*/ 433002 w 1038689"/>
              <a:gd name="connsiteY7" fmla="*/ 761237 h 814779"/>
              <a:gd name="connsiteX8" fmla="*/ 435355 w 1038689"/>
              <a:gd name="connsiteY8" fmla="*/ 723826 h 814779"/>
              <a:gd name="connsiteX9" fmla="*/ 438682 w 1038689"/>
              <a:gd name="connsiteY9" fmla="*/ 714250 h 814779"/>
              <a:gd name="connsiteX10" fmla="*/ 440630 w 1038689"/>
              <a:gd name="connsiteY10" fmla="*/ 709462 h 814779"/>
              <a:gd name="connsiteX11" fmla="*/ 437140 w 1038689"/>
              <a:gd name="connsiteY11" fmla="*/ 706135 h 814779"/>
              <a:gd name="connsiteX12" fmla="*/ 429269 w 1038689"/>
              <a:gd name="connsiteY12" fmla="*/ 696153 h 814779"/>
              <a:gd name="connsiteX13" fmla="*/ 425536 w 1038689"/>
              <a:gd name="connsiteY13" fmla="*/ 686333 h 814779"/>
              <a:gd name="connsiteX14" fmla="*/ 426023 w 1038689"/>
              <a:gd name="connsiteY14" fmla="*/ 683168 h 814779"/>
              <a:gd name="connsiteX15" fmla="*/ 421317 w 1038689"/>
              <a:gd name="connsiteY15" fmla="*/ 682276 h 814779"/>
              <a:gd name="connsiteX16" fmla="*/ 410524 w 1038689"/>
              <a:gd name="connsiteY16" fmla="*/ 680490 h 814779"/>
              <a:gd name="connsiteX17" fmla="*/ 389425 w 1038689"/>
              <a:gd name="connsiteY17" fmla="*/ 675215 h 814779"/>
              <a:gd name="connsiteX18" fmla="*/ 362078 w 1038689"/>
              <a:gd name="connsiteY18" fmla="*/ 644378 h 814779"/>
              <a:gd name="connsiteX19" fmla="*/ 351286 w 1038689"/>
              <a:gd name="connsiteY19" fmla="*/ 620032 h 814779"/>
              <a:gd name="connsiteX20" fmla="*/ 345768 w 1038689"/>
              <a:gd name="connsiteY20" fmla="*/ 604613 h 814779"/>
              <a:gd name="connsiteX21" fmla="*/ 336111 w 1038689"/>
              <a:gd name="connsiteY21" fmla="*/ 592034 h 814779"/>
              <a:gd name="connsiteX22" fmla="*/ 316879 w 1038689"/>
              <a:gd name="connsiteY22" fmla="*/ 560791 h 814779"/>
              <a:gd name="connsiteX23" fmla="*/ 304058 w 1038689"/>
              <a:gd name="connsiteY23" fmla="*/ 536526 h 814779"/>
              <a:gd name="connsiteX24" fmla="*/ 298458 w 1038689"/>
              <a:gd name="connsiteY24" fmla="*/ 522162 h 814779"/>
              <a:gd name="connsiteX25" fmla="*/ 294888 w 1038689"/>
              <a:gd name="connsiteY25" fmla="*/ 510963 h 814779"/>
              <a:gd name="connsiteX26" fmla="*/ 294888 w 1038689"/>
              <a:gd name="connsiteY26" fmla="*/ 492623 h 814779"/>
              <a:gd name="connsiteX27" fmla="*/ 302272 w 1038689"/>
              <a:gd name="connsiteY27" fmla="*/ 462028 h 814779"/>
              <a:gd name="connsiteX28" fmla="*/ 306492 w 1038689"/>
              <a:gd name="connsiteY28" fmla="*/ 451316 h 814779"/>
              <a:gd name="connsiteX29" fmla="*/ 299757 w 1038689"/>
              <a:gd name="connsiteY29" fmla="*/ 449693 h 814779"/>
              <a:gd name="connsiteX30" fmla="*/ 293103 w 1038689"/>
              <a:gd name="connsiteY30" fmla="*/ 448070 h 814779"/>
              <a:gd name="connsiteX31" fmla="*/ 297322 w 1038689"/>
              <a:gd name="connsiteY31" fmla="*/ 444418 h 814779"/>
              <a:gd name="connsiteX32" fmla="*/ 305437 w 1038689"/>
              <a:gd name="connsiteY32" fmla="*/ 435572 h 814779"/>
              <a:gd name="connsiteX33" fmla="*/ 308277 w 1038689"/>
              <a:gd name="connsiteY33" fmla="*/ 415528 h 814779"/>
              <a:gd name="connsiteX34" fmla="*/ 297972 w 1038689"/>
              <a:gd name="connsiteY34" fmla="*/ 380876 h 814779"/>
              <a:gd name="connsiteX35" fmla="*/ 292048 w 1038689"/>
              <a:gd name="connsiteY35" fmla="*/ 357504 h 814779"/>
              <a:gd name="connsiteX36" fmla="*/ 294726 w 1038689"/>
              <a:gd name="connsiteY36" fmla="*/ 354826 h 814779"/>
              <a:gd name="connsiteX37" fmla="*/ 298134 w 1038689"/>
              <a:gd name="connsiteY37" fmla="*/ 348415 h 814779"/>
              <a:gd name="connsiteX38" fmla="*/ 299513 w 1038689"/>
              <a:gd name="connsiteY38" fmla="*/ 343221 h 814779"/>
              <a:gd name="connsiteX39" fmla="*/ 295618 w 1038689"/>
              <a:gd name="connsiteY39" fmla="*/ 335998 h 814779"/>
              <a:gd name="connsiteX40" fmla="*/ 282229 w 1038689"/>
              <a:gd name="connsiteY40" fmla="*/ 319200 h 814779"/>
              <a:gd name="connsiteX41" fmla="*/ 262591 w 1038689"/>
              <a:gd name="connsiteY41" fmla="*/ 306784 h 814779"/>
              <a:gd name="connsiteX42" fmla="*/ 255693 w 1038689"/>
              <a:gd name="connsiteY42" fmla="*/ 304755 h 814779"/>
              <a:gd name="connsiteX43" fmla="*/ 239058 w 1038689"/>
              <a:gd name="connsiteY43" fmla="*/ 295747 h 814779"/>
              <a:gd name="connsiteX44" fmla="*/ 215444 w 1038689"/>
              <a:gd name="connsiteY44" fmla="*/ 286496 h 814779"/>
              <a:gd name="connsiteX45" fmla="*/ 204570 w 1038689"/>
              <a:gd name="connsiteY45" fmla="*/ 283331 h 814779"/>
              <a:gd name="connsiteX46" fmla="*/ 208465 w 1038689"/>
              <a:gd name="connsiteY46" fmla="*/ 276027 h 814779"/>
              <a:gd name="connsiteX47" fmla="*/ 241898 w 1038689"/>
              <a:gd name="connsiteY47" fmla="*/ 246082 h 814779"/>
              <a:gd name="connsiteX48" fmla="*/ 255531 w 1038689"/>
              <a:gd name="connsiteY48" fmla="*/ 238616 h 814779"/>
              <a:gd name="connsiteX49" fmla="*/ 266405 w 1038689"/>
              <a:gd name="connsiteY49" fmla="*/ 231393 h 814779"/>
              <a:gd name="connsiteX50" fmla="*/ 240762 w 1038689"/>
              <a:gd name="connsiteY50" fmla="*/ 200717 h 814779"/>
              <a:gd name="connsiteX51" fmla="*/ 231349 w 1038689"/>
              <a:gd name="connsiteY51" fmla="*/ 218814 h 814779"/>
              <a:gd name="connsiteX52" fmla="*/ 210737 w 1038689"/>
              <a:gd name="connsiteY52" fmla="*/ 252574 h 814779"/>
              <a:gd name="connsiteX53" fmla="*/ 195319 w 1038689"/>
              <a:gd name="connsiteY53" fmla="*/ 267181 h 814779"/>
              <a:gd name="connsiteX54" fmla="*/ 174464 w 1038689"/>
              <a:gd name="connsiteY54" fmla="*/ 290553 h 814779"/>
              <a:gd name="connsiteX55" fmla="*/ 166431 w 1038689"/>
              <a:gd name="connsiteY55" fmla="*/ 301509 h 814779"/>
              <a:gd name="connsiteX56" fmla="*/ 163996 w 1038689"/>
              <a:gd name="connsiteY56" fmla="*/ 304349 h 814779"/>
              <a:gd name="connsiteX57" fmla="*/ 148740 w 1038689"/>
              <a:gd name="connsiteY57" fmla="*/ 304430 h 814779"/>
              <a:gd name="connsiteX58" fmla="*/ 118797 w 1038689"/>
              <a:gd name="connsiteY58" fmla="*/ 306784 h 814779"/>
              <a:gd name="connsiteX59" fmla="*/ 86743 w 1038689"/>
              <a:gd name="connsiteY59" fmla="*/ 309137 h 814779"/>
              <a:gd name="connsiteX60" fmla="*/ 69296 w 1038689"/>
              <a:gd name="connsiteY60" fmla="*/ 309218 h 814779"/>
              <a:gd name="connsiteX61" fmla="*/ 55907 w 1038689"/>
              <a:gd name="connsiteY61" fmla="*/ 304674 h 814779"/>
              <a:gd name="connsiteX62" fmla="*/ 21987 w 1038689"/>
              <a:gd name="connsiteY62" fmla="*/ 289904 h 814779"/>
              <a:gd name="connsiteX63" fmla="*/ 9003 w 1038689"/>
              <a:gd name="connsiteY63" fmla="*/ 282032 h 814779"/>
              <a:gd name="connsiteX64" fmla="*/ -1221 w 1038689"/>
              <a:gd name="connsiteY64" fmla="*/ 275134 h 814779"/>
              <a:gd name="connsiteX65" fmla="*/ -4548 w 1038689"/>
              <a:gd name="connsiteY65" fmla="*/ 256388 h 814779"/>
              <a:gd name="connsiteX66" fmla="*/ 2511 w 1038689"/>
              <a:gd name="connsiteY66" fmla="*/ 247542 h 814779"/>
              <a:gd name="connsiteX67" fmla="*/ 26694 w 1038689"/>
              <a:gd name="connsiteY67" fmla="*/ 239833 h 814779"/>
              <a:gd name="connsiteX68" fmla="*/ 60613 w 1038689"/>
              <a:gd name="connsiteY68" fmla="*/ 236100 h 814779"/>
              <a:gd name="connsiteX69" fmla="*/ 81874 w 1038689"/>
              <a:gd name="connsiteY69" fmla="*/ 233260 h 814779"/>
              <a:gd name="connsiteX70" fmla="*/ 92910 w 1038689"/>
              <a:gd name="connsiteY70" fmla="*/ 227985 h 814779"/>
              <a:gd name="connsiteX71" fmla="*/ 114252 w 1038689"/>
              <a:gd name="connsiteY71" fmla="*/ 218733 h 814779"/>
              <a:gd name="connsiteX72" fmla="*/ 127723 w 1038689"/>
              <a:gd name="connsiteY72" fmla="*/ 213458 h 814779"/>
              <a:gd name="connsiteX73" fmla="*/ 152960 w 1038689"/>
              <a:gd name="connsiteY73" fmla="*/ 182783 h 814779"/>
              <a:gd name="connsiteX74" fmla="*/ 185013 w 1038689"/>
              <a:gd name="connsiteY74" fmla="*/ 139204 h 814779"/>
              <a:gd name="connsiteX75" fmla="*/ 206437 w 1038689"/>
              <a:gd name="connsiteY75" fmla="*/ 113397 h 814779"/>
              <a:gd name="connsiteX76" fmla="*/ 217797 w 1038689"/>
              <a:gd name="connsiteY76" fmla="*/ 101874 h 814779"/>
              <a:gd name="connsiteX77" fmla="*/ 232810 w 1038689"/>
              <a:gd name="connsiteY77" fmla="*/ 100170 h 814779"/>
              <a:gd name="connsiteX78" fmla="*/ 252042 w 1038689"/>
              <a:gd name="connsiteY78" fmla="*/ 98060 h 814779"/>
              <a:gd name="connsiteX79" fmla="*/ 265675 w 1038689"/>
              <a:gd name="connsiteY79" fmla="*/ 100657 h 814779"/>
              <a:gd name="connsiteX80" fmla="*/ 277766 w 1038689"/>
              <a:gd name="connsiteY80" fmla="*/ 105526 h 814779"/>
              <a:gd name="connsiteX81" fmla="*/ 401841 w 1038689"/>
              <a:gd name="connsiteY81" fmla="*/ 208752 h 814779"/>
              <a:gd name="connsiteX82" fmla="*/ 415555 w 1038689"/>
              <a:gd name="connsiteY82" fmla="*/ 220194 h 814779"/>
              <a:gd name="connsiteX83" fmla="*/ 422534 w 1038689"/>
              <a:gd name="connsiteY83" fmla="*/ 221492 h 814779"/>
              <a:gd name="connsiteX84" fmla="*/ 440549 w 1038689"/>
              <a:gd name="connsiteY84" fmla="*/ 222872 h 814779"/>
              <a:gd name="connsiteX85" fmla="*/ 466110 w 1038689"/>
              <a:gd name="connsiteY85" fmla="*/ 223602 h 814779"/>
              <a:gd name="connsiteX86" fmla="*/ 510336 w 1038689"/>
              <a:gd name="connsiteY86" fmla="*/ 225225 h 814779"/>
              <a:gd name="connsiteX87" fmla="*/ 645529 w 1038689"/>
              <a:gd name="connsiteY87" fmla="*/ 231312 h 814779"/>
              <a:gd name="connsiteX88" fmla="*/ 651290 w 1038689"/>
              <a:gd name="connsiteY88" fmla="*/ 231799 h 814779"/>
              <a:gd name="connsiteX89" fmla="*/ 662570 w 1038689"/>
              <a:gd name="connsiteY89" fmla="*/ 218896 h 814779"/>
              <a:gd name="connsiteX90" fmla="*/ 722700 w 1038689"/>
              <a:gd name="connsiteY90" fmla="*/ 161602 h 814779"/>
              <a:gd name="connsiteX91" fmla="*/ 771470 w 1038689"/>
              <a:gd name="connsiteY91" fmla="*/ 117293 h 814779"/>
              <a:gd name="connsiteX92" fmla="*/ 786564 w 1038689"/>
              <a:gd name="connsiteY92" fmla="*/ 93353 h 814779"/>
              <a:gd name="connsiteX93" fmla="*/ 812531 w 1038689"/>
              <a:gd name="connsiteY93" fmla="*/ 52858 h 814779"/>
              <a:gd name="connsiteX94" fmla="*/ 823486 w 1038689"/>
              <a:gd name="connsiteY94" fmla="*/ 36140 h 814779"/>
              <a:gd name="connsiteX95" fmla="*/ 827544 w 1038689"/>
              <a:gd name="connsiteY95" fmla="*/ 22994 h 814779"/>
              <a:gd name="connsiteX96" fmla="*/ 832981 w 1038689"/>
              <a:gd name="connsiteY96" fmla="*/ 4491 h 814779"/>
              <a:gd name="connsiteX97" fmla="*/ 834928 w 1038689"/>
              <a:gd name="connsiteY97" fmla="*/ -1433 h 814779"/>
              <a:gd name="connsiteX98" fmla="*/ 843611 w 1038689"/>
              <a:gd name="connsiteY98" fmla="*/ -3300 h 814779"/>
              <a:gd name="connsiteX99" fmla="*/ 851726 w 1038689"/>
              <a:gd name="connsiteY99" fmla="*/ -4517 h 814779"/>
              <a:gd name="connsiteX100" fmla="*/ 873555 w 1038689"/>
              <a:gd name="connsiteY100" fmla="*/ 5789 h 814779"/>
              <a:gd name="connsiteX101" fmla="*/ 895302 w 1038689"/>
              <a:gd name="connsiteY101" fmla="*/ 16015 h 814779"/>
              <a:gd name="connsiteX102" fmla="*/ 925003 w 1038689"/>
              <a:gd name="connsiteY102" fmla="*/ 36140 h 814779"/>
              <a:gd name="connsiteX103" fmla="*/ 976532 w 1038689"/>
              <a:gd name="connsiteY103" fmla="*/ 73389 h 814779"/>
              <a:gd name="connsiteX104" fmla="*/ 1002499 w 1038689"/>
              <a:gd name="connsiteY104" fmla="*/ 97492 h 814779"/>
              <a:gd name="connsiteX105" fmla="*/ 1032929 w 1038689"/>
              <a:gd name="connsiteY105" fmla="*/ 128248 h 814779"/>
              <a:gd name="connsiteX106" fmla="*/ 1022056 w 1038689"/>
              <a:gd name="connsiteY106" fmla="*/ 137905 h 814779"/>
              <a:gd name="connsiteX107" fmla="*/ 1008342 w 1038689"/>
              <a:gd name="connsiteY107" fmla="*/ 139691 h 814779"/>
              <a:gd name="connsiteX108" fmla="*/ 994790 w 1038689"/>
              <a:gd name="connsiteY108" fmla="*/ 137824 h 814779"/>
              <a:gd name="connsiteX109" fmla="*/ 958273 w 1038689"/>
              <a:gd name="connsiteY109" fmla="*/ 135958 h 814779"/>
              <a:gd name="connsiteX110" fmla="*/ 918511 w 1038689"/>
              <a:gd name="connsiteY110" fmla="*/ 134741 h 814779"/>
              <a:gd name="connsiteX111" fmla="*/ 906338 w 1038689"/>
              <a:gd name="connsiteY111" fmla="*/ 135958 h 814779"/>
              <a:gd name="connsiteX112" fmla="*/ 895383 w 1038689"/>
              <a:gd name="connsiteY112" fmla="*/ 137175 h 814779"/>
              <a:gd name="connsiteX113" fmla="*/ 888892 w 1038689"/>
              <a:gd name="connsiteY113" fmla="*/ 136688 h 814779"/>
              <a:gd name="connsiteX114" fmla="*/ 878992 w 1038689"/>
              <a:gd name="connsiteY114" fmla="*/ 141233 h 814779"/>
              <a:gd name="connsiteX115" fmla="*/ 868199 w 1038689"/>
              <a:gd name="connsiteY115" fmla="*/ 145696 h 814779"/>
              <a:gd name="connsiteX116" fmla="*/ 863736 w 1038689"/>
              <a:gd name="connsiteY116" fmla="*/ 157463 h 814779"/>
              <a:gd name="connsiteX117" fmla="*/ 858948 w 1038689"/>
              <a:gd name="connsiteY117" fmla="*/ 167202 h 814779"/>
              <a:gd name="connsiteX118" fmla="*/ 811314 w 1038689"/>
              <a:gd name="connsiteY118" fmla="*/ 206885 h 814779"/>
              <a:gd name="connsiteX119" fmla="*/ 791920 w 1038689"/>
              <a:gd name="connsiteY119" fmla="*/ 222547 h 814779"/>
              <a:gd name="connsiteX120" fmla="*/ 752644 w 1038689"/>
              <a:gd name="connsiteY120" fmla="*/ 265477 h 814779"/>
              <a:gd name="connsiteX121" fmla="*/ 694217 w 1038689"/>
              <a:gd name="connsiteY121" fmla="*/ 320823 h 814779"/>
              <a:gd name="connsiteX122" fmla="*/ 686265 w 1038689"/>
              <a:gd name="connsiteY122" fmla="*/ 324313 h 814779"/>
              <a:gd name="connsiteX123" fmla="*/ 684399 w 1038689"/>
              <a:gd name="connsiteY123" fmla="*/ 328046 h 814779"/>
              <a:gd name="connsiteX124" fmla="*/ 685940 w 1038689"/>
              <a:gd name="connsiteY124" fmla="*/ 338027 h 814779"/>
              <a:gd name="connsiteX125" fmla="*/ 686671 w 1038689"/>
              <a:gd name="connsiteY125" fmla="*/ 345818 h 814779"/>
              <a:gd name="connsiteX126" fmla="*/ 725297 w 1038689"/>
              <a:gd name="connsiteY126" fmla="*/ 346711 h 814779"/>
              <a:gd name="connsiteX127" fmla="*/ 772769 w 1038689"/>
              <a:gd name="connsiteY127" fmla="*/ 346224 h 814779"/>
              <a:gd name="connsiteX128" fmla="*/ 781776 w 1038689"/>
              <a:gd name="connsiteY128" fmla="*/ 344925 h 814779"/>
              <a:gd name="connsiteX129" fmla="*/ 788674 w 1038689"/>
              <a:gd name="connsiteY129" fmla="*/ 339488 h 814779"/>
              <a:gd name="connsiteX130" fmla="*/ 798817 w 1038689"/>
              <a:gd name="connsiteY130" fmla="*/ 328776 h 814779"/>
              <a:gd name="connsiteX131" fmla="*/ 807987 w 1038689"/>
              <a:gd name="connsiteY131" fmla="*/ 324150 h 814779"/>
              <a:gd name="connsiteX132" fmla="*/ 811395 w 1038689"/>
              <a:gd name="connsiteY132" fmla="*/ 324799 h 814779"/>
              <a:gd name="connsiteX133" fmla="*/ 811395 w 1038689"/>
              <a:gd name="connsiteY133" fmla="*/ 320904 h 814779"/>
              <a:gd name="connsiteX134" fmla="*/ 807744 w 1038689"/>
              <a:gd name="connsiteY134" fmla="*/ 312383 h 814779"/>
              <a:gd name="connsiteX135" fmla="*/ 804498 w 1038689"/>
              <a:gd name="connsiteY135" fmla="*/ 307108 h 814779"/>
              <a:gd name="connsiteX136" fmla="*/ 814398 w 1038689"/>
              <a:gd name="connsiteY136" fmla="*/ 307595 h 814779"/>
              <a:gd name="connsiteX137" fmla="*/ 824460 w 1038689"/>
              <a:gd name="connsiteY137" fmla="*/ 312302 h 814779"/>
              <a:gd name="connsiteX138" fmla="*/ 822999 w 1038689"/>
              <a:gd name="connsiteY138" fmla="*/ 317902 h 814779"/>
              <a:gd name="connsiteX139" fmla="*/ 821539 w 1038689"/>
              <a:gd name="connsiteY139" fmla="*/ 323826 h 814779"/>
              <a:gd name="connsiteX140" fmla="*/ 822756 w 1038689"/>
              <a:gd name="connsiteY140" fmla="*/ 326666 h 814779"/>
              <a:gd name="connsiteX141" fmla="*/ 834928 w 1038689"/>
              <a:gd name="connsiteY141" fmla="*/ 326666 h 814779"/>
              <a:gd name="connsiteX142" fmla="*/ 847100 w 1038689"/>
              <a:gd name="connsiteY142" fmla="*/ 325043 h 814779"/>
              <a:gd name="connsiteX143" fmla="*/ 847182 w 1038689"/>
              <a:gd name="connsiteY143" fmla="*/ 322852 h 814779"/>
              <a:gd name="connsiteX144" fmla="*/ 844422 w 1038689"/>
              <a:gd name="connsiteY144" fmla="*/ 321553 h 814779"/>
              <a:gd name="connsiteX145" fmla="*/ 841095 w 1038689"/>
              <a:gd name="connsiteY145" fmla="*/ 317171 h 814779"/>
              <a:gd name="connsiteX146" fmla="*/ 842231 w 1038689"/>
              <a:gd name="connsiteY146" fmla="*/ 309624 h 814779"/>
              <a:gd name="connsiteX147" fmla="*/ 846127 w 1038689"/>
              <a:gd name="connsiteY147" fmla="*/ 310760 h 814779"/>
              <a:gd name="connsiteX148" fmla="*/ 852781 w 1038689"/>
              <a:gd name="connsiteY148" fmla="*/ 311166 h 814779"/>
              <a:gd name="connsiteX149" fmla="*/ 860490 w 1038689"/>
              <a:gd name="connsiteY149" fmla="*/ 313114 h 814779"/>
              <a:gd name="connsiteX150" fmla="*/ 858380 w 1038689"/>
              <a:gd name="connsiteY150" fmla="*/ 317902 h 814779"/>
              <a:gd name="connsiteX151" fmla="*/ 857325 w 1038689"/>
              <a:gd name="connsiteY151" fmla="*/ 325611 h 814779"/>
              <a:gd name="connsiteX152" fmla="*/ 861545 w 1038689"/>
              <a:gd name="connsiteY152" fmla="*/ 327721 h 814779"/>
              <a:gd name="connsiteX153" fmla="*/ 876882 w 1038689"/>
              <a:gd name="connsiteY153" fmla="*/ 322771 h 814779"/>
              <a:gd name="connsiteX154" fmla="*/ 877287 w 1038689"/>
              <a:gd name="connsiteY154" fmla="*/ 319200 h 814779"/>
              <a:gd name="connsiteX155" fmla="*/ 873717 w 1038689"/>
              <a:gd name="connsiteY155" fmla="*/ 315629 h 814779"/>
              <a:gd name="connsiteX156" fmla="*/ 872175 w 1038689"/>
              <a:gd name="connsiteY156" fmla="*/ 312302 h 814779"/>
              <a:gd name="connsiteX157" fmla="*/ 875664 w 1038689"/>
              <a:gd name="connsiteY157" fmla="*/ 307839 h 814779"/>
              <a:gd name="connsiteX158" fmla="*/ 883860 w 1038689"/>
              <a:gd name="connsiteY158" fmla="*/ 306459 h 814779"/>
              <a:gd name="connsiteX159" fmla="*/ 890352 w 1038689"/>
              <a:gd name="connsiteY159" fmla="*/ 311004 h 814779"/>
              <a:gd name="connsiteX160" fmla="*/ 888405 w 1038689"/>
              <a:gd name="connsiteY160" fmla="*/ 315873 h 814779"/>
              <a:gd name="connsiteX161" fmla="*/ 887837 w 1038689"/>
              <a:gd name="connsiteY161" fmla="*/ 318956 h 814779"/>
              <a:gd name="connsiteX162" fmla="*/ 900739 w 1038689"/>
              <a:gd name="connsiteY162" fmla="*/ 311247 h 814779"/>
              <a:gd name="connsiteX163" fmla="*/ 913642 w 1038689"/>
              <a:gd name="connsiteY163" fmla="*/ 303132 h 814779"/>
              <a:gd name="connsiteX164" fmla="*/ 930277 w 1038689"/>
              <a:gd name="connsiteY164" fmla="*/ 314331 h 814779"/>
              <a:gd name="connsiteX165" fmla="*/ 947399 w 1038689"/>
              <a:gd name="connsiteY165" fmla="*/ 328695 h 814779"/>
              <a:gd name="connsiteX166" fmla="*/ 945776 w 1038689"/>
              <a:gd name="connsiteY166" fmla="*/ 338027 h 814779"/>
              <a:gd name="connsiteX167" fmla="*/ 942206 w 1038689"/>
              <a:gd name="connsiteY167" fmla="*/ 339731 h 814779"/>
              <a:gd name="connsiteX168" fmla="*/ 937418 w 1038689"/>
              <a:gd name="connsiteY168" fmla="*/ 337946 h 814779"/>
              <a:gd name="connsiteX169" fmla="*/ 921919 w 1038689"/>
              <a:gd name="connsiteY169" fmla="*/ 334375 h 814779"/>
              <a:gd name="connsiteX170" fmla="*/ 903742 w 1038689"/>
              <a:gd name="connsiteY170" fmla="*/ 342572 h 814779"/>
              <a:gd name="connsiteX171" fmla="*/ 906663 w 1038689"/>
              <a:gd name="connsiteY171" fmla="*/ 348009 h 814779"/>
              <a:gd name="connsiteX172" fmla="*/ 916320 w 1038689"/>
              <a:gd name="connsiteY172" fmla="*/ 345331 h 814779"/>
              <a:gd name="connsiteX173" fmla="*/ 917699 w 1038689"/>
              <a:gd name="connsiteY173" fmla="*/ 350119 h 814779"/>
              <a:gd name="connsiteX174" fmla="*/ 916401 w 1038689"/>
              <a:gd name="connsiteY174" fmla="*/ 355962 h 814779"/>
              <a:gd name="connsiteX175" fmla="*/ 912668 w 1038689"/>
              <a:gd name="connsiteY175" fmla="*/ 364483 h 814779"/>
              <a:gd name="connsiteX176" fmla="*/ 915102 w 1038689"/>
              <a:gd name="connsiteY176" fmla="*/ 366187 h 814779"/>
              <a:gd name="connsiteX177" fmla="*/ 916807 w 1038689"/>
              <a:gd name="connsiteY177" fmla="*/ 368459 h 814779"/>
              <a:gd name="connsiteX178" fmla="*/ 919647 w 1038689"/>
              <a:gd name="connsiteY178" fmla="*/ 365132 h 814779"/>
              <a:gd name="connsiteX179" fmla="*/ 929222 w 1038689"/>
              <a:gd name="connsiteY179" fmla="*/ 360101 h 814779"/>
              <a:gd name="connsiteX180" fmla="*/ 953242 w 1038689"/>
              <a:gd name="connsiteY180" fmla="*/ 358315 h 814779"/>
              <a:gd name="connsiteX181" fmla="*/ 954054 w 1038689"/>
              <a:gd name="connsiteY181" fmla="*/ 360993 h 814779"/>
              <a:gd name="connsiteX182" fmla="*/ 946020 w 1038689"/>
              <a:gd name="connsiteY182" fmla="*/ 377224 h 814779"/>
              <a:gd name="connsiteX183" fmla="*/ 934010 w 1038689"/>
              <a:gd name="connsiteY183" fmla="*/ 388342 h 814779"/>
              <a:gd name="connsiteX184" fmla="*/ 929871 w 1038689"/>
              <a:gd name="connsiteY184" fmla="*/ 390371 h 814779"/>
              <a:gd name="connsiteX185" fmla="*/ 923704 w 1038689"/>
              <a:gd name="connsiteY185" fmla="*/ 389965 h 814779"/>
              <a:gd name="connsiteX186" fmla="*/ 915102 w 1038689"/>
              <a:gd name="connsiteY186" fmla="*/ 386232 h 814779"/>
              <a:gd name="connsiteX187" fmla="*/ 895627 w 1038689"/>
              <a:gd name="connsiteY187" fmla="*/ 385583 h 814779"/>
              <a:gd name="connsiteX188" fmla="*/ 891894 w 1038689"/>
              <a:gd name="connsiteY188" fmla="*/ 385583 h 814779"/>
              <a:gd name="connsiteX189" fmla="*/ 874853 w 1038689"/>
              <a:gd name="connsiteY189" fmla="*/ 382986 h 814779"/>
              <a:gd name="connsiteX190" fmla="*/ 857000 w 1038689"/>
              <a:gd name="connsiteY190" fmla="*/ 383473 h 814779"/>
              <a:gd name="connsiteX191" fmla="*/ 846938 w 1038689"/>
              <a:gd name="connsiteY191" fmla="*/ 383310 h 814779"/>
              <a:gd name="connsiteX192" fmla="*/ 833630 w 1038689"/>
              <a:gd name="connsiteY192" fmla="*/ 390046 h 814779"/>
              <a:gd name="connsiteX193" fmla="*/ 820403 w 1038689"/>
              <a:gd name="connsiteY193" fmla="*/ 396782 h 814779"/>
              <a:gd name="connsiteX194" fmla="*/ 818131 w 1038689"/>
              <a:gd name="connsiteY194" fmla="*/ 394996 h 814779"/>
              <a:gd name="connsiteX195" fmla="*/ 811233 w 1038689"/>
              <a:gd name="connsiteY195" fmla="*/ 390695 h 814779"/>
              <a:gd name="connsiteX196" fmla="*/ 803524 w 1038689"/>
              <a:gd name="connsiteY196" fmla="*/ 385501 h 814779"/>
              <a:gd name="connsiteX197" fmla="*/ 781289 w 1038689"/>
              <a:gd name="connsiteY197" fmla="*/ 381200 h 814779"/>
              <a:gd name="connsiteX198" fmla="*/ 737388 w 1038689"/>
              <a:gd name="connsiteY198" fmla="*/ 380632 h 814779"/>
              <a:gd name="connsiteX199" fmla="*/ 709149 w 1038689"/>
              <a:gd name="connsiteY199" fmla="*/ 379983 h 814779"/>
              <a:gd name="connsiteX200" fmla="*/ 709149 w 1038689"/>
              <a:gd name="connsiteY200" fmla="*/ 383229 h 814779"/>
              <a:gd name="connsiteX201" fmla="*/ 702657 w 1038689"/>
              <a:gd name="connsiteY201" fmla="*/ 394022 h 814779"/>
              <a:gd name="connsiteX202" fmla="*/ 689267 w 1038689"/>
              <a:gd name="connsiteY202" fmla="*/ 385420 h 814779"/>
              <a:gd name="connsiteX203" fmla="*/ 682370 w 1038689"/>
              <a:gd name="connsiteY203" fmla="*/ 378441 h 814779"/>
              <a:gd name="connsiteX204" fmla="*/ 673525 w 1038689"/>
              <a:gd name="connsiteY204" fmla="*/ 378766 h 814779"/>
              <a:gd name="connsiteX205" fmla="*/ 664193 w 1038689"/>
              <a:gd name="connsiteY205" fmla="*/ 379496 h 814779"/>
              <a:gd name="connsiteX206" fmla="*/ 662975 w 1038689"/>
              <a:gd name="connsiteY206" fmla="*/ 389640 h 814779"/>
              <a:gd name="connsiteX207" fmla="*/ 660054 w 1038689"/>
              <a:gd name="connsiteY207" fmla="*/ 404978 h 814779"/>
              <a:gd name="connsiteX208" fmla="*/ 657295 w 1038689"/>
              <a:gd name="connsiteY208" fmla="*/ 413499 h 814779"/>
              <a:gd name="connsiteX209" fmla="*/ 652913 w 1038689"/>
              <a:gd name="connsiteY209" fmla="*/ 430541 h 814779"/>
              <a:gd name="connsiteX210" fmla="*/ 647882 w 1038689"/>
              <a:gd name="connsiteY210" fmla="*/ 456916 h 814779"/>
              <a:gd name="connsiteX211" fmla="*/ 642120 w 1038689"/>
              <a:gd name="connsiteY211" fmla="*/ 484670 h 814779"/>
              <a:gd name="connsiteX212" fmla="*/ 637657 w 1038689"/>
              <a:gd name="connsiteY212" fmla="*/ 500170 h 814779"/>
              <a:gd name="connsiteX213" fmla="*/ 638956 w 1038689"/>
              <a:gd name="connsiteY213" fmla="*/ 538798 h 814779"/>
              <a:gd name="connsiteX214" fmla="*/ 638956 w 1038689"/>
              <a:gd name="connsiteY214" fmla="*/ 584812 h 814779"/>
              <a:gd name="connsiteX215" fmla="*/ 636602 w 1038689"/>
              <a:gd name="connsiteY215" fmla="*/ 594712 h 814779"/>
              <a:gd name="connsiteX216" fmla="*/ 625160 w 1038689"/>
              <a:gd name="connsiteY216" fmla="*/ 609401 h 814779"/>
              <a:gd name="connsiteX217" fmla="*/ 587995 w 1038689"/>
              <a:gd name="connsiteY217" fmla="*/ 642105 h 814779"/>
              <a:gd name="connsiteX218" fmla="*/ 573631 w 1038689"/>
              <a:gd name="connsiteY218" fmla="*/ 655252 h 814779"/>
              <a:gd name="connsiteX219" fmla="*/ 564218 w 1038689"/>
              <a:gd name="connsiteY219" fmla="*/ 668804 h 814779"/>
              <a:gd name="connsiteX220" fmla="*/ 572090 w 1038689"/>
              <a:gd name="connsiteY220" fmla="*/ 688687 h 814779"/>
              <a:gd name="connsiteX221" fmla="*/ 574524 w 1038689"/>
              <a:gd name="connsiteY221" fmla="*/ 695991 h 814779"/>
              <a:gd name="connsiteX222" fmla="*/ 575741 w 1038689"/>
              <a:gd name="connsiteY222" fmla="*/ 704187 h 814779"/>
              <a:gd name="connsiteX223" fmla="*/ 572739 w 1038689"/>
              <a:gd name="connsiteY223" fmla="*/ 713844 h 814779"/>
              <a:gd name="connsiteX224" fmla="*/ 567708 w 1038689"/>
              <a:gd name="connsiteY224" fmla="*/ 714493 h 814779"/>
              <a:gd name="connsiteX225" fmla="*/ 556915 w 1038689"/>
              <a:gd name="connsiteY225" fmla="*/ 718875 h 814779"/>
              <a:gd name="connsiteX226" fmla="*/ 556185 w 1038689"/>
              <a:gd name="connsiteY226" fmla="*/ 742572 h 814779"/>
              <a:gd name="connsiteX227" fmla="*/ 556185 w 1038689"/>
              <a:gd name="connsiteY227" fmla="*/ 764483 h 814779"/>
              <a:gd name="connsiteX228" fmla="*/ 553263 w 1038689"/>
              <a:gd name="connsiteY228" fmla="*/ 770570 h 814779"/>
              <a:gd name="connsiteX229" fmla="*/ 544905 w 1038689"/>
              <a:gd name="connsiteY229" fmla="*/ 783554 h 814779"/>
              <a:gd name="connsiteX230" fmla="*/ 537521 w 1038689"/>
              <a:gd name="connsiteY230" fmla="*/ 792968 h 814779"/>
              <a:gd name="connsiteX231" fmla="*/ 517315 w 1038689"/>
              <a:gd name="connsiteY231" fmla="*/ 802787 h 814779"/>
              <a:gd name="connsiteX232" fmla="*/ 508226 w 1038689"/>
              <a:gd name="connsiteY232" fmla="*/ 804167 h 814779"/>
              <a:gd name="connsiteX233" fmla="*/ 501166 w 1038689"/>
              <a:gd name="connsiteY233" fmla="*/ 807007 h 814779"/>
              <a:gd name="connsiteX234" fmla="*/ 494025 w 1038689"/>
              <a:gd name="connsiteY234" fmla="*/ 810253 h 814779"/>
              <a:gd name="connsiteX235" fmla="*/ 487615 w 1038689"/>
              <a:gd name="connsiteY235" fmla="*/ 809604 h 814779"/>
              <a:gd name="connsiteX236" fmla="*/ 369057 w 1038689"/>
              <a:gd name="connsiteY236" fmla="*/ 513316 h 814779"/>
              <a:gd name="connsiteX237" fmla="*/ 358751 w 1038689"/>
              <a:gd name="connsiteY237" fmla="*/ 487429 h 814779"/>
              <a:gd name="connsiteX238" fmla="*/ 352341 w 1038689"/>
              <a:gd name="connsiteY238" fmla="*/ 479476 h 814779"/>
              <a:gd name="connsiteX239" fmla="*/ 349825 w 1038689"/>
              <a:gd name="connsiteY239" fmla="*/ 482154 h 814779"/>
              <a:gd name="connsiteX240" fmla="*/ 349825 w 1038689"/>
              <a:gd name="connsiteY240" fmla="*/ 490918 h 814779"/>
              <a:gd name="connsiteX241" fmla="*/ 354694 w 1038689"/>
              <a:gd name="connsiteY241" fmla="*/ 504958 h 814779"/>
              <a:gd name="connsiteX242" fmla="*/ 360942 w 1038689"/>
              <a:gd name="connsiteY242" fmla="*/ 514453 h 814779"/>
              <a:gd name="connsiteX243" fmla="*/ 369057 w 1038689"/>
              <a:gd name="connsiteY243" fmla="*/ 513316 h 814779"/>
              <a:gd name="connsiteX244" fmla="*/ 570710 w 1038689"/>
              <a:gd name="connsiteY244" fmla="*/ 455779 h 814779"/>
              <a:gd name="connsiteX245" fmla="*/ 575498 w 1038689"/>
              <a:gd name="connsiteY245" fmla="*/ 437845 h 814779"/>
              <a:gd name="connsiteX246" fmla="*/ 587508 w 1038689"/>
              <a:gd name="connsiteY246" fmla="*/ 405384 h 814779"/>
              <a:gd name="connsiteX247" fmla="*/ 592782 w 1038689"/>
              <a:gd name="connsiteY247" fmla="*/ 392562 h 814779"/>
              <a:gd name="connsiteX248" fmla="*/ 596759 w 1038689"/>
              <a:gd name="connsiteY248" fmla="*/ 374789 h 814779"/>
              <a:gd name="connsiteX249" fmla="*/ 597246 w 1038689"/>
              <a:gd name="connsiteY249" fmla="*/ 369677 h 814779"/>
              <a:gd name="connsiteX250" fmla="*/ 592133 w 1038689"/>
              <a:gd name="connsiteY250" fmla="*/ 369758 h 814779"/>
              <a:gd name="connsiteX251" fmla="*/ 570954 w 1038689"/>
              <a:gd name="connsiteY251" fmla="*/ 372355 h 814779"/>
              <a:gd name="connsiteX252" fmla="*/ 574362 w 1038689"/>
              <a:gd name="connsiteY252" fmla="*/ 378441 h 814779"/>
              <a:gd name="connsiteX253" fmla="*/ 577689 w 1038689"/>
              <a:gd name="connsiteY253" fmla="*/ 383878 h 814779"/>
              <a:gd name="connsiteX254" fmla="*/ 573226 w 1038689"/>
              <a:gd name="connsiteY254" fmla="*/ 392805 h 814779"/>
              <a:gd name="connsiteX255" fmla="*/ 568763 w 1038689"/>
              <a:gd name="connsiteY255" fmla="*/ 401732 h 814779"/>
              <a:gd name="connsiteX256" fmla="*/ 567951 w 1038689"/>
              <a:gd name="connsiteY256" fmla="*/ 414554 h 814779"/>
              <a:gd name="connsiteX257" fmla="*/ 569249 w 1038689"/>
              <a:gd name="connsiteY257" fmla="*/ 454075 h 814779"/>
              <a:gd name="connsiteX258" fmla="*/ 570710 w 1038689"/>
              <a:gd name="connsiteY258" fmla="*/ 455779 h 814779"/>
              <a:gd name="connsiteX259" fmla="*/ 619480 w 1038689"/>
              <a:gd name="connsiteY259" fmla="*/ 330642 h 814779"/>
              <a:gd name="connsiteX260" fmla="*/ 619642 w 1038689"/>
              <a:gd name="connsiteY260" fmla="*/ 322933 h 814779"/>
              <a:gd name="connsiteX261" fmla="*/ 614855 w 1038689"/>
              <a:gd name="connsiteY261" fmla="*/ 323176 h 814779"/>
              <a:gd name="connsiteX262" fmla="*/ 610554 w 1038689"/>
              <a:gd name="connsiteY262" fmla="*/ 323826 h 814779"/>
              <a:gd name="connsiteX263" fmla="*/ 608363 w 1038689"/>
              <a:gd name="connsiteY263" fmla="*/ 329912 h 814779"/>
              <a:gd name="connsiteX264" fmla="*/ 606172 w 1038689"/>
              <a:gd name="connsiteY264" fmla="*/ 336567 h 814779"/>
              <a:gd name="connsiteX265" fmla="*/ 611609 w 1038689"/>
              <a:gd name="connsiteY265" fmla="*/ 337459 h 814779"/>
              <a:gd name="connsiteX266" fmla="*/ 617938 w 1038689"/>
              <a:gd name="connsiteY266" fmla="*/ 337865 h 814779"/>
              <a:gd name="connsiteX267" fmla="*/ 619480 w 1038689"/>
              <a:gd name="connsiteY267" fmla="*/ 330642 h 814779"/>
              <a:gd name="connsiteX268" fmla="*/ 533463 w 1038689"/>
              <a:gd name="connsiteY268" fmla="*/ 330561 h 814779"/>
              <a:gd name="connsiteX269" fmla="*/ 530380 w 1038689"/>
              <a:gd name="connsiteY269" fmla="*/ 322121 h 814779"/>
              <a:gd name="connsiteX270" fmla="*/ 522508 w 1038689"/>
              <a:gd name="connsiteY270" fmla="*/ 323907 h 814779"/>
              <a:gd name="connsiteX271" fmla="*/ 515935 w 1038689"/>
              <a:gd name="connsiteY271" fmla="*/ 325773 h 814779"/>
              <a:gd name="connsiteX272" fmla="*/ 514880 w 1038689"/>
              <a:gd name="connsiteY272" fmla="*/ 330074 h 814779"/>
              <a:gd name="connsiteX273" fmla="*/ 514312 w 1038689"/>
              <a:gd name="connsiteY273" fmla="*/ 333889 h 814779"/>
              <a:gd name="connsiteX274" fmla="*/ 522670 w 1038689"/>
              <a:gd name="connsiteY274" fmla="*/ 334213 h 814779"/>
              <a:gd name="connsiteX275" fmla="*/ 532489 w 1038689"/>
              <a:gd name="connsiteY275" fmla="*/ 334619 h 814779"/>
              <a:gd name="connsiteX276" fmla="*/ 533463 w 1038689"/>
              <a:gd name="connsiteY276" fmla="*/ 330561 h 8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</a:cxnLst>
            <a:rect l="l" t="t" r="r" b="b"/>
            <a:pathLst>
              <a:path w="1038689" h="814779">
                <a:moveTo>
                  <a:pt x="487615" y="809604"/>
                </a:moveTo>
                <a:cubicBezTo>
                  <a:pt x="486073" y="809279"/>
                  <a:pt x="482746" y="807900"/>
                  <a:pt x="480311" y="806439"/>
                </a:cubicBezTo>
                <a:cubicBezTo>
                  <a:pt x="477877" y="805059"/>
                  <a:pt x="472602" y="802787"/>
                  <a:pt x="468626" y="801326"/>
                </a:cubicBezTo>
                <a:cubicBezTo>
                  <a:pt x="463108" y="799379"/>
                  <a:pt x="459781" y="797431"/>
                  <a:pt x="454019" y="792968"/>
                </a:cubicBezTo>
                <a:cubicBezTo>
                  <a:pt x="449962" y="789803"/>
                  <a:pt x="445255" y="786232"/>
                  <a:pt x="443632" y="785015"/>
                </a:cubicBezTo>
                <a:cubicBezTo>
                  <a:pt x="442009" y="783716"/>
                  <a:pt x="439007" y="780064"/>
                  <a:pt x="437059" y="776899"/>
                </a:cubicBezTo>
                <a:lnTo>
                  <a:pt x="433408" y="770975"/>
                </a:lnTo>
                <a:lnTo>
                  <a:pt x="433002" y="761237"/>
                </a:lnTo>
                <a:cubicBezTo>
                  <a:pt x="432353" y="748821"/>
                  <a:pt x="433570" y="729993"/>
                  <a:pt x="435355" y="723826"/>
                </a:cubicBezTo>
                <a:cubicBezTo>
                  <a:pt x="436086" y="721148"/>
                  <a:pt x="437546" y="716847"/>
                  <a:pt x="438682" y="714250"/>
                </a:cubicBezTo>
                <a:lnTo>
                  <a:pt x="440630" y="709462"/>
                </a:lnTo>
                <a:lnTo>
                  <a:pt x="437140" y="706135"/>
                </a:lnTo>
                <a:cubicBezTo>
                  <a:pt x="435193" y="704268"/>
                  <a:pt x="431622" y="699805"/>
                  <a:pt x="429269" y="696153"/>
                </a:cubicBezTo>
                <a:cubicBezTo>
                  <a:pt x="425374" y="690148"/>
                  <a:pt x="425049" y="689174"/>
                  <a:pt x="425536" y="686333"/>
                </a:cubicBezTo>
                <a:lnTo>
                  <a:pt x="426023" y="683168"/>
                </a:lnTo>
                <a:lnTo>
                  <a:pt x="421317" y="682276"/>
                </a:lnTo>
                <a:cubicBezTo>
                  <a:pt x="418720" y="681708"/>
                  <a:pt x="413851" y="680977"/>
                  <a:pt x="410524" y="680490"/>
                </a:cubicBezTo>
                <a:cubicBezTo>
                  <a:pt x="403139" y="679435"/>
                  <a:pt x="392347" y="676757"/>
                  <a:pt x="389425" y="675215"/>
                </a:cubicBezTo>
                <a:cubicBezTo>
                  <a:pt x="382447" y="671564"/>
                  <a:pt x="369788" y="657362"/>
                  <a:pt x="362078" y="644378"/>
                </a:cubicBezTo>
                <a:cubicBezTo>
                  <a:pt x="358021" y="637561"/>
                  <a:pt x="355424" y="631799"/>
                  <a:pt x="351286" y="620032"/>
                </a:cubicBezTo>
                <a:lnTo>
                  <a:pt x="345768" y="604613"/>
                </a:lnTo>
                <a:lnTo>
                  <a:pt x="336111" y="592034"/>
                </a:lnTo>
                <a:cubicBezTo>
                  <a:pt x="327591" y="580998"/>
                  <a:pt x="325237" y="577183"/>
                  <a:pt x="316879" y="560791"/>
                </a:cubicBezTo>
                <a:cubicBezTo>
                  <a:pt x="311604" y="550565"/>
                  <a:pt x="305843" y="539610"/>
                  <a:pt x="304058" y="536526"/>
                </a:cubicBezTo>
                <a:cubicBezTo>
                  <a:pt x="301948" y="532955"/>
                  <a:pt x="300000" y="527843"/>
                  <a:pt x="298458" y="522162"/>
                </a:cubicBezTo>
                <a:cubicBezTo>
                  <a:pt x="297241" y="517374"/>
                  <a:pt x="295618" y="512261"/>
                  <a:pt x="294888" y="510963"/>
                </a:cubicBezTo>
                <a:cubicBezTo>
                  <a:pt x="293346" y="507879"/>
                  <a:pt x="293346" y="503984"/>
                  <a:pt x="294888" y="492623"/>
                </a:cubicBezTo>
                <a:cubicBezTo>
                  <a:pt x="297485" y="473795"/>
                  <a:pt x="297728" y="472578"/>
                  <a:pt x="302272" y="462028"/>
                </a:cubicBezTo>
                <a:cubicBezTo>
                  <a:pt x="304707" y="456185"/>
                  <a:pt x="306654" y="451397"/>
                  <a:pt x="306492" y="451316"/>
                </a:cubicBezTo>
                <a:cubicBezTo>
                  <a:pt x="306330" y="451154"/>
                  <a:pt x="303327" y="450505"/>
                  <a:pt x="299757" y="449693"/>
                </a:cubicBezTo>
                <a:cubicBezTo>
                  <a:pt x="296267" y="448963"/>
                  <a:pt x="293184" y="448232"/>
                  <a:pt x="293103" y="448070"/>
                </a:cubicBezTo>
                <a:cubicBezTo>
                  <a:pt x="292940" y="447908"/>
                  <a:pt x="294807" y="446285"/>
                  <a:pt x="297322" y="444418"/>
                </a:cubicBezTo>
                <a:cubicBezTo>
                  <a:pt x="299838" y="442470"/>
                  <a:pt x="303327" y="438737"/>
                  <a:pt x="305437" y="435572"/>
                </a:cubicBezTo>
                <a:cubicBezTo>
                  <a:pt x="309495" y="429567"/>
                  <a:pt x="309819" y="427214"/>
                  <a:pt x="308277" y="415528"/>
                </a:cubicBezTo>
                <a:cubicBezTo>
                  <a:pt x="307385" y="408468"/>
                  <a:pt x="301623" y="389153"/>
                  <a:pt x="297972" y="380876"/>
                </a:cubicBezTo>
                <a:cubicBezTo>
                  <a:pt x="294401" y="372679"/>
                  <a:pt x="290993" y="359452"/>
                  <a:pt x="292048" y="357504"/>
                </a:cubicBezTo>
                <a:cubicBezTo>
                  <a:pt x="292453" y="356773"/>
                  <a:pt x="293671" y="355556"/>
                  <a:pt x="294726" y="354826"/>
                </a:cubicBezTo>
                <a:cubicBezTo>
                  <a:pt x="296105" y="353933"/>
                  <a:pt x="297160" y="351986"/>
                  <a:pt x="298134" y="348415"/>
                </a:cubicBezTo>
                <a:lnTo>
                  <a:pt x="299513" y="343221"/>
                </a:lnTo>
                <a:lnTo>
                  <a:pt x="295618" y="335998"/>
                </a:lnTo>
                <a:cubicBezTo>
                  <a:pt x="292372" y="329993"/>
                  <a:pt x="290019" y="326991"/>
                  <a:pt x="282229" y="319200"/>
                </a:cubicBezTo>
                <a:cubicBezTo>
                  <a:pt x="271355" y="308407"/>
                  <a:pt x="267703" y="306053"/>
                  <a:pt x="262591" y="306784"/>
                </a:cubicBezTo>
                <a:cubicBezTo>
                  <a:pt x="259588" y="307271"/>
                  <a:pt x="258696" y="306946"/>
                  <a:pt x="255693" y="304755"/>
                </a:cubicBezTo>
                <a:cubicBezTo>
                  <a:pt x="253746" y="303375"/>
                  <a:pt x="246199" y="299318"/>
                  <a:pt x="239058" y="295747"/>
                </a:cubicBezTo>
                <a:cubicBezTo>
                  <a:pt x="229239" y="290959"/>
                  <a:pt x="223234" y="288605"/>
                  <a:pt x="215444" y="286496"/>
                </a:cubicBezTo>
                <a:cubicBezTo>
                  <a:pt x="209682" y="284954"/>
                  <a:pt x="204814" y="283493"/>
                  <a:pt x="204570" y="283331"/>
                </a:cubicBezTo>
                <a:cubicBezTo>
                  <a:pt x="204408" y="283087"/>
                  <a:pt x="206112" y="279841"/>
                  <a:pt x="208465" y="276027"/>
                </a:cubicBezTo>
                <a:cubicBezTo>
                  <a:pt x="214470" y="266045"/>
                  <a:pt x="226318" y="255414"/>
                  <a:pt x="241898" y="246082"/>
                </a:cubicBezTo>
                <a:cubicBezTo>
                  <a:pt x="248228" y="242267"/>
                  <a:pt x="254395" y="238859"/>
                  <a:pt x="255531" y="238616"/>
                </a:cubicBezTo>
                <a:cubicBezTo>
                  <a:pt x="257803" y="238048"/>
                  <a:pt x="266243" y="232448"/>
                  <a:pt x="266405" y="231393"/>
                </a:cubicBezTo>
                <a:cubicBezTo>
                  <a:pt x="266567" y="230257"/>
                  <a:pt x="241411" y="200068"/>
                  <a:pt x="240762" y="200717"/>
                </a:cubicBezTo>
                <a:cubicBezTo>
                  <a:pt x="240438" y="201042"/>
                  <a:pt x="236137" y="209238"/>
                  <a:pt x="231349" y="218814"/>
                </a:cubicBezTo>
                <a:cubicBezTo>
                  <a:pt x="221692" y="237966"/>
                  <a:pt x="220232" y="240401"/>
                  <a:pt x="210737" y="252574"/>
                </a:cubicBezTo>
                <a:cubicBezTo>
                  <a:pt x="205300" y="259472"/>
                  <a:pt x="202866" y="261825"/>
                  <a:pt x="195319" y="267181"/>
                </a:cubicBezTo>
                <a:cubicBezTo>
                  <a:pt x="185987" y="273755"/>
                  <a:pt x="186150" y="273592"/>
                  <a:pt x="174464" y="290553"/>
                </a:cubicBezTo>
                <a:cubicBezTo>
                  <a:pt x="171381" y="295017"/>
                  <a:pt x="167729" y="299967"/>
                  <a:pt x="166431" y="301509"/>
                </a:cubicBezTo>
                <a:lnTo>
                  <a:pt x="163996" y="304349"/>
                </a:lnTo>
                <a:lnTo>
                  <a:pt x="148740" y="304430"/>
                </a:lnTo>
                <a:cubicBezTo>
                  <a:pt x="135919" y="304430"/>
                  <a:pt x="130969" y="304836"/>
                  <a:pt x="118797" y="306784"/>
                </a:cubicBezTo>
                <a:cubicBezTo>
                  <a:pt x="106056" y="308812"/>
                  <a:pt x="101918" y="309137"/>
                  <a:pt x="86743" y="309137"/>
                </a:cubicBezTo>
                <a:lnTo>
                  <a:pt x="69296" y="309218"/>
                </a:lnTo>
                <a:lnTo>
                  <a:pt x="55907" y="304674"/>
                </a:lnTo>
                <a:cubicBezTo>
                  <a:pt x="38866" y="298831"/>
                  <a:pt x="28803" y="294448"/>
                  <a:pt x="21987" y="289904"/>
                </a:cubicBezTo>
                <a:cubicBezTo>
                  <a:pt x="18985" y="287956"/>
                  <a:pt x="13142" y="284386"/>
                  <a:pt x="9003" y="282032"/>
                </a:cubicBezTo>
                <a:cubicBezTo>
                  <a:pt x="4784" y="279679"/>
                  <a:pt x="239" y="276595"/>
                  <a:pt x="-1221" y="275134"/>
                </a:cubicBezTo>
                <a:cubicBezTo>
                  <a:pt x="-5522" y="270833"/>
                  <a:pt x="-7064" y="262312"/>
                  <a:pt x="-4548" y="256388"/>
                </a:cubicBezTo>
                <a:cubicBezTo>
                  <a:pt x="-3899" y="254765"/>
                  <a:pt x="-653" y="250788"/>
                  <a:pt x="2511" y="247542"/>
                </a:cubicBezTo>
                <a:cubicBezTo>
                  <a:pt x="9328" y="240807"/>
                  <a:pt x="8516" y="241050"/>
                  <a:pt x="26694" y="239833"/>
                </a:cubicBezTo>
                <a:cubicBezTo>
                  <a:pt x="33591" y="239346"/>
                  <a:pt x="48847" y="237642"/>
                  <a:pt x="60613" y="236100"/>
                </a:cubicBezTo>
                <a:lnTo>
                  <a:pt x="81874" y="233260"/>
                </a:lnTo>
                <a:lnTo>
                  <a:pt x="92910" y="227985"/>
                </a:lnTo>
                <a:cubicBezTo>
                  <a:pt x="98997" y="225063"/>
                  <a:pt x="108572" y="220924"/>
                  <a:pt x="114252" y="218733"/>
                </a:cubicBezTo>
                <a:cubicBezTo>
                  <a:pt x="119852" y="216623"/>
                  <a:pt x="125938" y="214189"/>
                  <a:pt x="127723" y="213458"/>
                </a:cubicBezTo>
                <a:cubicBezTo>
                  <a:pt x="130563" y="212322"/>
                  <a:pt x="133809" y="208346"/>
                  <a:pt x="152960" y="182783"/>
                </a:cubicBezTo>
                <a:cubicBezTo>
                  <a:pt x="165051" y="166633"/>
                  <a:pt x="179495" y="146995"/>
                  <a:pt x="185013" y="139204"/>
                </a:cubicBezTo>
                <a:cubicBezTo>
                  <a:pt x="192804" y="128167"/>
                  <a:pt x="197510" y="122405"/>
                  <a:pt x="206437" y="113397"/>
                </a:cubicBezTo>
                <a:lnTo>
                  <a:pt x="217797" y="101874"/>
                </a:lnTo>
                <a:lnTo>
                  <a:pt x="232810" y="100170"/>
                </a:lnTo>
                <a:cubicBezTo>
                  <a:pt x="241087" y="99277"/>
                  <a:pt x="249688" y="98303"/>
                  <a:pt x="252042" y="98060"/>
                </a:cubicBezTo>
                <a:cubicBezTo>
                  <a:pt x="255531" y="97654"/>
                  <a:pt x="257884" y="98141"/>
                  <a:pt x="265675" y="100657"/>
                </a:cubicBezTo>
                <a:cubicBezTo>
                  <a:pt x="270787" y="102280"/>
                  <a:pt x="276305" y="104471"/>
                  <a:pt x="277766" y="105526"/>
                </a:cubicBezTo>
                <a:cubicBezTo>
                  <a:pt x="280119" y="107068"/>
                  <a:pt x="319638" y="140015"/>
                  <a:pt x="401841" y="208752"/>
                </a:cubicBezTo>
                <a:lnTo>
                  <a:pt x="415555" y="220194"/>
                </a:lnTo>
                <a:lnTo>
                  <a:pt x="422534" y="221492"/>
                </a:lnTo>
                <a:cubicBezTo>
                  <a:pt x="426591" y="222223"/>
                  <a:pt x="434219" y="222791"/>
                  <a:pt x="440549" y="222872"/>
                </a:cubicBezTo>
                <a:cubicBezTo>
                  <a:pt x="446554" y="222872"/>
                  <a:pt x="458077" y="223197"/>
                  <a:pt x="466110" y="223602"/>
                </a:cubicBezTo>
                <a:cubicBezTo>
                  <a:pt x="474144" y="224008"/>
                  <a:pt x="494025" y="224739"/>
                  <a:pt x="510336" y="225225"/>
                </a:cubicBezTo>
                <a:cubicBezTo>
                  <a:pt x="537439" y="225956"/>
                  <a:pt x="631815" y="230257"/>
                  <a:pt x="645529" y="231312"/>
                </a:cubicBezTo>
                <a:lnTo>
                  <a:pt x="651290" y="231799"/>
                </a:lnTo>
                <a:lnTo>
                  <a:pt x="662570" y="218896"/>
                </a:lnTo>
                <a:cubicBezTo>
                  <a:pt x="672064" y="208102"/>
                  <a:pt x="681721" y="198851"/>
                  <a:pt x="722700" y="161602"/>
                </a:cubicBezTo>
                <a:lnTo>
                  <a:pt x="771470" y="117293"/>
                </a:lnTo>
                <a:lnTo>
                  <a:pt x="786564" y="93353"/>
                </a:lnTo>
                <a:cubicBezTo>
                  <a:pt x="794841" y="80287"/>
                  <a:pt x="806526" y="62028"/>
                  <a:pt x="812531" y="52858"/>
                </a:cubicBezTo>
                <a:lnTo>
                  <a:pt x="823486" y="36140"/>
                </a:lnTo>
                <a:lnTo>
                  <a:pt x="827544" y="22994"/>
                </a:lnTo>
                <a:cubicBezTo>
                  <a:pt x="829735" y="15690"/>
                  <a:pt x="832169" y="7412"/>
                  <a:pt x="832981" y="4491"/>
                </a:cubicBezTo>
                <a:cubicBezTo>
                  <a:pt x="833711" y="1569"/>
                  <a:pt x="834604" y="-1109"/>
                  <a:pt x="834928" y="-1433"/>
                </a:cubicBezTo>
                <a:cubicBezTo>
                  <a:pt x="835253" y="-1839"/>
                  <a:pt x="839148" y="-2650"/>
                  <a:pt x="843611" y="-3300"/>
                </a:cubicBezTo>
                <a:lnTo>
                  <a:pt x="851726" y="-4517"/>
                </a:lnTo>
                <a:lnTo>
                  <a:pt x="873555" y="5789"/>
                </a:lnTo>
                <a:lnTo>
                  <a:pt x="895302" y="16015"/>
                </a:lnTo>
                <a:lnTo>
                  <a:pt x="925003" y="36140"/>
                </a:lnTo>
                <a:cubicBezTo>
                  <a:pt x="965171" y="63326"/>
                  <a:pt x="968092" y="65436"/>
                  <a:pt x="976532" y="73389"/>
                </a:cubicBezTo>
                <a:cubicBezTo>
                  <a:pt x="980589" y="77285"/>
                  <a:pt x="992274" y="88078"/>
                  <a:pt x="1002499" y="97492"/>
                </a:cubicBezTo>
                <a:cubicBezTo>
                  <a:pt x="1024247" y="117536"/>
                  <a:pt x="1032929" y="126301"/>
                  <a:pt x="1032929" y="128248"/>
                </a:cubicBezTo>
                <a:cubicBezTo>
                  <a:pt x="1032929" y="130358"/>
                  <a:pt x="1027411" y="135227"/>
                  <a:pt x="1022056" y="137905"/>
                </a:cubicBezTo>
                <a:cubicBezTo>
                  <a:pt x="1017430" y="140178"/>
                  <a:pt x="1017187" y="140259"/>
                  <a:pt x="1008342" y="139691"/>
                </a:cubicBezTo>
                <a:cubicBezTo>
                  <a:pt x="1003392" y="139366"/>
                  <a:pt x="997305" y="138555"/>
                  <a:pt x="994790" y="137824"/>
                </a:cubicBezTo>
                <a:cubicBezTo>
                  <a:pt x="991382" y="136932"/>
                  <a:pt x="982780" y="136445"/>
                  <a:pt x="958273" y="135958"/>
                </a:cubicBezTo>
                <a:cubicBezTo>
                  <a:pt x="940664" y="135552"/>
                  <a:pt x="922730" y="134984"/>
                  <a:pt x="918511" y="134741"/>
                </a:cubicBezTo>
                <a:cubicBezTo>
                  <a:pt x="911694" y="134254"/>
                  <a:pt x="910315" y="134335"/>
                  <a:pt x="906338" y="135958"/>
                </a:cubicBezTo>
                <a:cubicBezTo>
                  <a:pt x="902524" y="137500"/>
                  <a:pt x="900983" y="137662"/>
                  <a:pt x="895383" y="137175"/>
                </a:cubicBezTo>
                <a:lnTo>
                  <a:pt x="888892" y="136688"/>
                </a:lnTo>
                <a:lnTo>
                  <a:pt x="878992" y="141233"/>
                </a:lnTo>
                <a:cubicBezTo>
                  <a:pt x="873555" y="143667"/>
                  <a:pt x="868686" y="145696"/>
                  <a:pt x="868199" y="145696"/>
                </a:cubicBezTo>
                <a:cubicBezTo>
                  <a:pt x="866982" y="145696"/>
                  <a:pt x="865359" y="149835"/>
                  <a:pt x="863736" y="157463"/>
                </a:cubicBezTo>
                <a:cubicBezTo>
                  <a:pt x="862437" y="163144"/>
                  <a:pt x="861869" y="164361"/>
                  <a:pt x="858948" y="167202"/>
                </a:cubicBezTo>
                <a:cubicBezTo>
                  <a:pt x="854079" y="171989"/>
                  <a:pt x="833711" y="188950"/>
                  <a:pt x="811314" y="206885"/>
                </a:cubicBezTo>
                <a:lnTo>
                  <a:pt x="791920" y="222547"/>
                </a:lnTo>
                <a:lnTo>
                  <a:pt x="752644" y="265477"/>
                </a:lnTo>
                <a:cubicBezTo>
                  <a:pt x="710691" y="311409"/>
                  <a:pt x="705740" y="316116"/>
                  <a:pt x="694217" y="320823"/>
                </a:cubicBezTo>
                <a:cubicBezTo>
                  <a:pt x="691458" y="321878"/>
                  <a:pt x="687888" y="323501"/>
                  <a:pt x="686265" y="324313"/>
                </a:cubicBezTo>
                <a:cubicBezTo>
                  <a:pt x="683425" y="325773"/>
                  <a:pt x="683344" y="325936"/>
                  <a:pt x="684399" y="328046"/>
                </a:cubicBezTo>
                <a:cubicBezTo>
                  <a:pt x="684967" y="329344"/>
                  <a:pt x="685697" y="333807"/>
                  <a:pt x="685940" y="338027"/>
                </a:cubicBezTo>
                <a:cubicBezTo>
                  <a:pt x="686265" y="342247"/>
                  <a:pt x="686590" y="345737"/>
                  <a:pt x="686671" y="345818"/>
                </a:cubicBezTo>
                <a:cubicBezTo>
                  <a:pt x="686752" y="345899"/>
                  <a:pt x="704118" y="346305"/>
                  <a:pt x="725297" y="346711"/>
                </a:cubicBezTo>
                <a:cubicBezTo>
                  <a:pt x="759217" y="347441"/>
                  <a:pt x="764816" y="347360"/>
                  <a:pt x="772769" y="346224"/>
                </a:cubicBezTo>
                <a:lnTo>
                  <a:pt x="781776" y="344925"/>
                </a:lnTo>
                <a:lnTo>
                  <a:pt x="788674" y="339488"/>
                </a:lnTo>
                <a:cubicBezTo>
                  <a:pt x="793867" y="335430"/>
                  <a:pt x="796383" y="332834"/>
                  <a:pt x="798817" y="328776"/>
                </a:cubicBezTo>
                <a:cubicBezTo>
                  <a:pt x="802226" y="323176"/>
                  <a:pt x="802388" y="323095"/>
                  <a:pt x="807987" y="324150"/>
                </a:cubicBezTo>
                <a:lnTo>
                  <a:pt x="811395" y="324799"/>
                </a:lnTo>
                <a:lnTo>
                  <a:pt x="811395" y="320904"/>
                </a:lnTo>
                <a:cubicBezTo>
                  <a:pt x="811395" y="317415"/>
                  <a:pt x="810990" y="316360"/>
                  <a:pt x="807744" y="312383"/>
                </a:cubicBezTo>
                <a:cubicBezTo>
                  <a:pt x="805715" y="309949"/>
                  <a:pt x="804254" y="307595"/>
                  <a:pt x="804498" y="307108"/>
                </a:cubicBezTo>
                <a:cubicBezTo>
                  <a:pt x="805228" y="306053"/>
                  <a:pt x="808068" y="306216"/>
                  <a:pt x="814398" y="307595"/>
                </a:cubicBezTo>
                <a:cubicBezTo>
                  <a:pt x="822594" y="309462"/>
                  <a:pt x="822756" y="309543"/>
                  <a:pt x="824460" y="312302"/>
                </a:cubicBezTo>
                <a:cubicBezTo>
                  <a:pt x="826813" y="316278"/>
                  <a:pt x="826489" y="317577"/>
                  <a:pt x="822999" y="317902"/>
                </a:cubicBezTo>
                <a:cubicBezTo>
                  <a:pt x="819591" y="318145"/>
                  <a:pt x="819429" y="318713"/>
                  <a:pt x="821539" y="323826"/>
                </a:cubicBezTo>
                <a:lnTo>
                  <a:pt x="822756" y="326666"/>
                </a:lnTo>
                <a:lnTo>
                  <a:pt x="834928" y="326666"/>
                </a:lnTo>
                <a:cubicBezTo>
                  <a:pt x="846532" y="326666"/>
                  <a:pt x="847100" y="326585"/>
                  <a:pt x="847100" y="325043"/>
                </a:cubicBezTo>
                <a:cubicBezTo>
                  <a:pt x="847100" y="324150"/>
                  <a:pt x="847100" y="323176"/>
                  <a:pt x="847182" y="322852"/>
                </a:cubicBezTo>
                <a:cubicBezTo>
                  <a:pt x="847182" y="322446"/>
                  <a:pt x="845964" y="321878"/>
                  <a:pt x="844422" y="321553"/>
                </a:cubicBezTo>
                <a:cubicBezTo>
                  <a:pt x="841826" y="320904"/>
                  <a:pt x="841582" y="320580"/>
                  <a:pt x="841095" y="317171"/>
                </a:cubicBezTo>
                <a:cubicBezTo>
                  <a:pt x="840284" y="310841"/>
                  <a:pt x="840446" y="309624"/>
                  <a:pt x="842231" y="309624"/>
                </a:cubicBezTo>
                <a:cubicBezTo>
                  <a:pt x="843205" y="309624"/>
                  <a:pt x="844909" y="310111"/>
                  <a:pt x="846127" y="310760"/>
                </a:cubicBezTo>
                <a:cubicBezTo>
                  <a:pt x="847750" y="311572"/>
                  <a:pt x="849535" y="311653"/>
                  <a:pt x="852781" y="311166"/>
                </a:cubicBezTo>
                <a:cubicBezTo>
                  <a:pt x="860896" y="310030"/>
                  <a:pt x="861139" y="310030"/>
                  <a:pt x="860490" y="313114"/>
                </a:cubicBezTo>
                <a:cubicBezTo>
                  <a:pt x="860165" y="314493"/>
                  <a:pt x="859273" y="316684"/>
                  <a:pt x="858380" y="317902"/>
                </a:cubicBezTo>
                <a:cubicBezTo>
                  <a:pt x="856757" y="320255"/>
                  <a:pt x="856514" y="321716"/>
                  <a:pt x="857325" y="325611"/>
                </a:cubicBezTo>
                <a:cubicBezTo>
                  <a:pt x="857812" y="327964"/>
                  <a:pt x="857893" y="328046"/>
                  <a:pt x="861545" y="327721"/>
                </a:cubicBezTo>
                <a:cubicBezTo>
                  <a:pt x="865764" y="327315"/>
                  <a:pt x="874123" y="324637"/>
                  <a:pt x="876882" y="322771"/>
                </a:cubicBezTo>
                <a:cubicBezTo>
                  <a:pt x="878667" y="321635"/>
                  <a:pt x="878667" y="321553"/>
                  <a:pt x="877287" y="319200"/>
                </a:cubicBezTo>
                <a:cubicBezTo>
                  <a:pt x="876557" y="317902"/>
                  <a:pt x="874934" y="316278"/>
                  <a:pt x="873717" y="315629"/>
                </a:cubicBezTo>
                <a:cubicBezTo>
                  <a:pt x="871932" y="314737"/>
                  <a:pt x="871688" y="314168"/>
                  <a:pt x="872175" y="312302"/>
                </a:cubicBezTo>
                <a:cubicBezTo>
                  <a:pt x="872500" y="311085"/>
                  <a:pt x="874042" y="309056"/>
                  <a:pt x="875664" y="307839"/>
                </a:cubicBezTo>
                <a:cubicBezTo>
                  <a:pt x="878505" y="305485"/>
                  <a:pt x="878505" y="305485"/>
                  <a:pt x="883860" y="306459"/>
                </a:cubicBezTo>
                <a:cubicBezTo>
                  <a:pt x="891001" y="307757"/>
                  <a:pt x="891570" y="308163"/>
                  <a:pt x="890352" y="311004"/>
                </a:cubicBezTo>
                <a:cubicBezTo>
                  <a:pt x="889865" y="312221"/>
                  <a:pt x="888973" y="314412"/>
                  <a:pt x="888405" y="315873"/>
                </a:cubicBezTo>
                <a:cubicBezTo>
                  <a:pt x="887837" y="317333"/>
                  <a:pt x="887593" y="318713"/>
                  <a:pt x="887837" y="318956"/>
                </a:cubicBezTo>
                <a:cubicBezTo>
                  <a:pt x="888080" y="319200"/>
                  <a:pt x="893923" y="315792"/>
                  <a:pt x="900739" y="311247"/>
                </a:cubicBezTo>
                <a:cubicBezTo>
                  <a:pt x="907556" y="306784"/>
                  <a:pt x="913398" y="303132"/>
                  <a:pt x="913642" y="303132"/>
                </a:cubicBezTo>
                <a:cubicBezTo>
                  <a:pt x="913885" y="303213"/>
                  <a:pt x="921351" y="308244"/>
                  <a:pt x="930277" y="314331"/>
                </a:cubicBezTo>
                <a:cubicBezTo>
                  <a:pt x="945371" y="324718"/>
                  <a:pt x="946507" y="325692"/>
                  <a:pt x="947399" y="328695"/>
                </a:cubicBezTo>
                <a:cubicBezTo>
                  <a:pt x="949590" y="336567"/>
                  <a:pt x="949672" y="336080"/>
                  <a:pt x="945776" y="338027"/>
                </a:cubicBezTo>
                <a:lnTo>
                  <a:pt x="942206" y="339731"/>
                </a:lnTo>
                <a:lnTo>
                  <a:pt x="937418" y="337946"/>
                </a:lnTo>
                <a:cubicBezTo>
                  <a:pt x="929303" y="334944"/>
                  <a:pt x="924678" y="333889"/>
                  <a:pt x="921919" y="334375"/>
                </a:cubicBezTo>
                <a:cubicBezTo>
                  <a:pt x="918916" y="334944"/>
                  <a:pt x="904310" y="341517"/>
                  <a:pt x="903742" y="342572"/>
                </a:cubicBezTo>
                <a:cubicBezTo>
                  <a:pt x="903255" y="343627"/>
                  <a:pt x="906014" y="348658"/>
                  <a:pt x="906663" y="348009"/>
                </a:cubicBezTo>
                <a:cubicBezTo>
                  <a:pt x="907312" y="347279"/>
                  <a:pt x="914291" y="345412"/>
                  <a:pt x="916320" y="345331"/>
                </a:cubicBezTo>
                <a:cubicBezTo>
                  <a:pt x="917456" y="345331"/>
                  <a:pt x="917699" y="346061"/>
                  <a:pt x="917699" y="350119"/>
                </a:cubicBezTo>
                <a:cubicBezTo>
                  <a:pt x="917699" y="353446"/>
                  <a:pt x="917293" y="355150"/>
                  <a:pt x="916401" y="355962"/>
                </a:cubicBezTo>
                <a:cubicBezTo>
                  <a:pt x="914291" y="357666"/>
                  <a:pt x="910802" y="365619"/>
                  <a:pt x="912668" y="364483"/>
                </a:cubicBezTo>
                <a:cubicBezTo>
                  <a:pt x="913155" y="364240"/>
                  <a:pt x="914210" y="364970"/>
                  <a:pt x="915102" y="366187"/>
                </a:cubicBezTo>
                <a:lnTo>
                  <a:pt x="916807" y="368459"/>
                </a:lnTo>
                <a:lnTo>
                  <a:pt x="919647" y="365132"/>
                </a:lnTo>
                <a:cubicBezTo>
                  <a:pt x="922081" y="362211"/>
                  <a:pt x="923298" y="361643"/>
                  <a:pt x="929222" y="360101"/>
                </a:cubicBezTo>
                <a:cubicBezTo>
                  <a:pt x="935308" y="358559"/>
                  <a:pt x="953404" y="357179"/>
                  <a:pt x="953242" y="358315"/>
                </a:cubicBezTo>
                <a:cubicBezTo>
                  <a:pt x="953161" y="358559"/>
                  <a:pt x="953567" y="359776"/>
                  <a:pt x="954054" y="360993"/>
                </a:cubicBezTo>
                <a:cubicBezTo>
                  <a:pt x="955920" y="365457"/>
                  <a:pt x="955271" y="366674"/>
                  <a:pt x="946020" y="377224"/>
                </a:cubicBezTo>
                <a:cubicBezTo>
                  <a:pt x="938717" y="385664"/>
                  <a:pt x="936526" y="387611"/>
                  <a:pt x="934010" y="388342"/>
                </a:cubicBezTo>
                <a:cubicBezTo>
                  <a:pt x="932306" y="388829"/>
                  <a:pt x="930439" y="389721"/>
                  <a:pt x="929871" y="390371"/>
                </a:cubicBezTo>
                <a:cubicBezTo>
                  <a:pt x="928492" y="391994"/>
                  <a:pt x="926950" y="391912"/>
                  <a:pt x="923704" y="389965"/>
                </a:cubicBezTo>
                <a:cubicBezTo>
                  <a:pt x="922243" y="388991"/>
                  <a:pt x="918430" y="387368"/>
                  <a:pt x="915102" y="386232"/>
                </a:cubicBezTo>
                <a:cubicBezTo>
                  <a:pt x="908205" y="383797"/>
                  <a:pt x="899684" y="383473"/>
                  <a:pt x="895627" y="385583"/>
                </a:cubicBezTo>
                <a:cubicBezTo>
                  <a:pt x="893517" y="386719"/>
                  <a:pt x="893030" y="386719"/>
                  <a:pt x="891894" y="385583"/>
                </a:cubicBezTo>
                <a:cubicBezTo>
                  <a:pt x="889297" y="383310"/>
                  <a:pt x="883130" y="382418"/>
                  <a:pt x="874853" y="382986"/>
                </a:cubicBezTo>
                <a:cubicBezTo>
                  <a:pt x="870471" y="383310"/>
                  <a:pt x="862437" y="383554"/>
                  <a:pt x="857000" y="383473"/>
                </a:cubicBezTo>
                <a:lnTo>
                  <a:pt x="846938" y="383310"/>
                </a:lnTo>
                <a:lnTo>
                  <a:pt x="833630" y="390046"/>
                </a:lnTo>
                <a:lnTo>
                  <a:pt x="820403" y="396782"/>
                </a:lnTo>
                <a:lnTo>
                  <a:pt x="818131" y="394996"/>
                </a:lnTo>
                <a:cubicBezTo>
                  <a:pt x="816832" y="394022"/>
                  <a:pt x="813749" y="392075"/>
                  <a:pt x="811233" y="390695"/>
                </a:cubicBezTo>
                <a:cubicBezTo>
                  <a:pt x="808717" y="389316"/>
                  <a:pt x="805228" y="386962"/>
                  <a:pt x="803524" y="385501"/>
                </a:cubicBezTo>
                <a:cubicBezTo>
                  <a:pt x="798412" y="381200"/>
                  <a:pt x="798168" y="381119"/>
                  <a:pt x="781289" y="381200"/>
                </a:cubicBezTo>
                <a:cubicBezTo>
                  <a:pt x="772606" y="381200"/>
                  <a:pt x="752887" y="380957"/>
                  <a:pt x="737388" y="380632"/>
                </a:cubicBezTo>
                <a:lnTo>
                  <a:pt x="709149" y="379983"/>
                </a:lnTo>
                <a:lnTo>
                  <a:pt x="709149" y="383229"/>
                </a:lnTo>
                <a:cubicBezTo>
                  <a:pt x="709149" y="386719"/>
                  <a:pt x="705740" y="392318"/>
                  <a:pt x="702657" y="394022"/>
                </a:cubicBezTo>
                <a:cubicBezTo>
                  <a:pt x="700222" y="395321"/>
                  <a:pt x="697220" y="393454"/>
                  <a:pt x="689267" y="385420"/>
                </a:cubicBezTo>
                <a:lnTo>
                  <a:pt x="682370" y="378441"/>
                </a:lnTo>
                <a:lnTo>
                  <a:pt x="673525" y="378766"/>
                </a:lnTo>
                <a:cubicBezTo>
                  <a:pt x="668656" y="378928"/>
                  <a:pt x="664436" y="379253"/>
                  <a:pt x="664193" y="379496"/>
                </a:cubicBezTo>
                <a:cubicBezTo>
                  <a:pt x="663949" y="379658"/>
                  <a:pt x="663381" y="384284"/>
                  <a:pt x="662975" y="389640"/>
                </a:cubicBezTo>
                <a:cubicBezTo>
                  <a:pt x="662407" y="396700"/>
                  <a:pt x="661596" y="400920"/>
                  <a:pt x="660054" y="404978"/>
                </a:cubicBezTo>
                <a:cubicBezTo>
                  <a:pt x="658918" y="408143"/>
                  <a:pt x="657620" y="411957"/>
                  <a:pt x="657295" y="413499"/>
                </a:cubicBezTo>
                <a:cubicBezTo>
                  <a:pt x="656889" y="415041"/>
                  <a:pt x="654942" y="422750"/>
                  <a:pt x="652913" y="430541"/>
                </a:cubicBezTo>
                <a:cubicBezTo>
                  <a:pt x="650398" y="440117"/>
                  <a:pt x="648856" y="448719"/>
                  <a:pt x="647882" y="456916"/>
                </a:cubicBezTo>
                <a:cubicBezTo>
                  <a:pt x="646827" y="466573"/>
                  <a:pt x="645691" y="472253"/>
                  <a:pt x="642120" y="484670"/>
                </a:cubicBezTo>
                <a:lnTo>
                  <a:pt x="637657" y="500170"/>
                </a:lnTo>
                <a:lnTo>
                  <a:pt x="638956" y="538798"/>
                </a:lnTo>
                <a:cubicBezTo>
                  <a:pt x="640173" y="573856"/>
                  <a:pt x="640173" y="578157"/>
                  <a:pt x="638956" y="584812"/>
                </a:cubicBezTo>
                <a:cubicBezTo>
                  <a:pt x="638306" y="588788"/>
                  <a:pt x="637252" y="593252"/>
                  <a:pt x="636602" y="594712"/>
                </a:cubicBezTo>
                <a:cubicBezTo>
                  <a:pt x="636034" y="596173"/>
                  <a:pt x="630841" y="602746"/>
                  <a:pt x="625160" y="609401"/>
                </a:cubicBezTo>
                <a:cubicBezTo>
                  <a:pt x="614611" y="621655"/>
                  <a:pt x="602520" y="632286"/>
                  <a:pt x="587995" y="642105"/>
                </a:cubicBezTo>
                <a:cubicBezTo>
                  <a:pt x="584911" y="644215"/>
                  <a:pt x="578419" y="650058"/>
                  <a:pt x="573631" y="655252"/>
                </a:cubicBezTo>
                <a:cubicBezTo>
                  <a:pt x="565273" y="664098"/>
                  <a:pt x="564786" y="664828"/>
                  <a:pt x="564218" y="668804"/>
                </a:cubicBezTo>
                <a:cubicBezTo>
                  <a:pt x="563407" y="675702"/>
                  <a:pt x="565030" y="679760"/>
                  <a:pt x="572090" y="688687"/>
                </a:cubicBezTo>
                <a:cubicBezTo>
                  <a:pt x="573145" y="690066"/>
                  <a:pt x="574118" y="692826"/>
                  <a:pt x="574524" y="695991"/>
                </a:cubicBezTo>
                <a:cubicBezTo>
                  <a:pt x="574930" y="698831"/>
                  <a:pt x="575417" y="702564"/>
                  <a:pt x="575741" y="704187"/>
                </a:cubicBezTo>
                <a:cubicBezTo>
                  <a:pt x="576309" y="707839"/>
                  <a:pt x="574849" y="712708"/>
                  <a:pt x="572739" y="713844"/>
                </a:cubicBezTo>
                <a:cubicBezTo>
                  <a:pt x="571846" y="714250"/>
                  <a:pt x="569655" y="714574"/>
                  <a:pt x="567708" y="714493"/>
                </a:cubicBezTo>
                <a:cubicBezTo>
                  <a:pt x="563326" y="714331"/>
                  <a:pt x="557726" y="716603"/>
                  <a:pt x="556915" y="718875"/>
                </a:cubicBezTo>
                <a:cubicBezTo>
                  <a:pt x="556590" y="719849"/>
                  <a:pt x="556266" y="730561"/>
                  <a:pt x="556185" y="742572"/>
                </a:cubicBezTo>
                <a:lnTo>
                  <a:pt x="556185" y="764483"/>
                </a:lnTo>
                <a:lnTo>
                  <a:pt x="553263" y="770570"/>
                </a:lnTo>
                <a:cubicBezTo>
                  <a:pt x="551640" y="773897"/>
                  <a:pt x="547908" y="779740"/>
                  <a:pt x="544905" y="783554"/>
                </a:cubicBezTo>
                <a:cubicBezTo>
                  <a:pt x="541984" y="787368"/>
                  <a:pt x="538657" y="791588"/>
                  <a:pt x="537521" y="792968"/>
                </a:cubicBezTo>
                <a:cubicBezTo>
                  <a:pt x="535492" y="795564"/>
                  <a:pt x="528838" y="798811"/>
                  <a:pt x="517315" y="802787"/>
                </a:cubicBezTo>
                <a:cubicBezTo>
                  <a:pt x="513095" y="804167"/>
                  <a:pt x="510742" y="804572"/>
                  <a:pt x="508226" y="804167"/>
                </a:cubicBezTo>
                <a:cubicBezTo>
                  <a:pt x="505061" y="803680"/>
                  <a:pt x="504574" y="803923"/>
                  <a:pt x="501166" y="807007"/>
                </a:cubicBezTo>
                <a:cubicBezTo>
                  <a:pt x="498001" y="809928"/>
                  <a:pt x="497109" y="810334"/>
                  <a:pt x="494025" y="810253"/>
                </a:cubicBezTo>
                <a:cubicBezTo>
                  <a:pt x="492078" y="810172"/>
                  <a:pt x="489156" y="809928"/>
                  <a:pt x="487615" y="809604"/>
                </a:cubicBezTo>
                <a:close/>
                <a:moveTo>
                  <a:pt x="369057" y="513316"/>
                </a:moveTo>
                <a:cubicBezTo>
                  <a:pt x="370842" y="510070"/>
                  <a:pt x="365811" y="497329"/>
                  <a:pt x="358751" y="487429"/>
                </a:cubicBezTo>
                <a:cubicBezTo>
                  <a:pt x="355749" y="483209"/>
                  <a:pt x="352909" y="479638"/>
                  <a:pt x="352341" y="479476"/>
                </a:cubicBezTo>
                <a:cubicBezTo>
                  <a:pt x="351854" y="479232"/>
                  <a:pt x="350637" y="480531"/>
                  <a:pt x="349825" y="482154"/>
                </a:cubicBezTo>
                <a:cubicBezTo>
                  <a:pt x="348283" y="485157"/>
                  <a:pt x="348283" y="485319"/>
                  <a:pt x="349825" y="490918"/>
                </a:cubicBezTo>
                <a:cubicBezTo>
                  <a:pt x="350718" y="494083"/>
                  <a:pt x="352909" y="500413"/>
                  <a:pt x="354694" y="504958"/>
                </a:cubicBezTo>
                <a:cubicBezTo>
                  <a:pt x="357696" y="512505"/>
                  <a:pt x="358183" y="513316"/>
                  <a:pt x="360942" y="514453"/>
                </a:cubicBezTo>
                <a:cubicBezTo>
                  <a:pt x="364919" y="516157"/>
                  <a:pt x="367597" y="515751"/>
                  <a:pt x="369057" y="513316"/>
                </a:cubicBezTo>
                <a:close/>
                <a:moveTo>
                  <a:pt x="570710" y="455779"/>
                </a:moveTo>
                <a:cubicBezTo>
                  <a:pt x="570142" y="452209"/>
                  <a:pt x="571684" y="446285"/>
                  <a:pt x="575498" y="437845"/>
                </a:cubicBezTo>
                <a:cubicBezTo>
                  <a:pt x="577851" y="432651"/>
                  <a:pt x="581178" y="423562"/>
                  <a:pt x="587508" y="405384"/>
                </a:cubicBezTo>
                <a:cubicBezTo>
                  <a:pt x="589293" y="400271"/>
                  <a:pt x="591727" y="394509"/>
                  <a:pt x="592782" y="392562"/>
                </a:cubicBezTo>
                <a:cubicBezTo>
                  <a:pt x="594811" y="389153"/>
                  <a:pt x="595704" y="385096"/>
                  <a:pt x="596759" y="374789"/>
                </a:cubicBezTo>
                <a:lnTo>
                  <a:pt x="597246" y="369677"/>
                </a:lnTo>
                <a:lnTo>
                  <a:pt x="592133" y="369758"/>
                </a:lnTo>
                <a:cubicBezTo>
                  <a:pt x="585236" y="369758"/>
                  <a:pt x="570710" y="371543"/>
                  <a:pt x="570954" y="372355"/>
                </a:cubicBezTo>
                <a:cubicBezTo>
                  <a:pt x="571035" y="372679"/>
                  <a:pt x="572577" y="375439"/>
                  <a:pt x="574362" y="378441"/>
                </a:cubicBezTo>
                <a:lnTo>
                  <a:pt x="577689" y="383878"/>
                </a:lnTo>
                <a:lnTo>
                  <a:pt x="573226" y="392805"/>
                </a:lnTo>
                <a:lnTo>
                  <a:pt x="568763" y="401732"/>
                </a:lnTo>
                <a:lnTo>
                  <a:pt x="567951" y="414554"/>
                </a:lnTo>
                <a:cubicBezTo>
                  <a:pt x="567140" y="426402"/>
                  <a:pt x="567870" y="447664"/>
                  <a:pt x="569249" y="454075"/>
                </a:cubicBezTo>
                <a:cubicBezTo>
                  <a:pt x="570548" y="459756"/>
                  <a:pt x="571522" y="460973"/>
                  <a:pt x="570710" y="455779"/>
                </a:cubicBezTo>
                <a:close/>
                <a:moveTo>
                  <a:pt x="619480" y="330642"/>
                </a:moveTo>
                <a:cubicBezTo>
                  <a:pt x="619805" y="326666"/>
                  <a:pt x="619886" y="323095"/>
                  <a:pt x="619642" y="322933"/>
                </a:cubicBezTo>
                <a:cubicBezTo>
                  <a:pt x="619399" y="322689"/>
                  <a:pt x="617289" y="322771"/>
                  <a:pt x="614855" y="323176"/>
                </a:cubicBezTo>
                <a:lnTo>
                  <a:pt x="610554" y="323826"/>
                </a:lnTo>
                <a:lnTo>
                  <a:pt x="608363" y="329912"/>
                </a:lnTo>
                <a:cubicBezTo>
                  <a:pt x="607146" y="333239"/>
                  <a:pt x="606172" y="336242"/>
                  <a:pt x="606172" y="336567"/>
                </a:cubicBezTo>
                <a:cubicBezTo>
                  <a:pt x="606091" y="336891"/>
                  <a:pt x="608525" y="337297"/>
                  <a:pt x="611609" y="337459"/>
                </a:cubicBezTo>
                <a:cubicBezTo>
                  <a:pt x="614611" y="337622"/>
                  <a:pt x="617451" y="337784"/>
                  <a:pt x="617938" y="337865"/>
                </a:cubicBezTo>
                <a:cubicBezTo>
                  <a:pt x="618587" y="337946"/>
                  <a:pt x="619074" y="335512"/>
                  <a:pt x="619480" y="330642"/>
                </a:cubicBezTo>
                <a:close/>
                <a:moveTo>
                  <a:pt x="533463" y="330561"/>
                </a:moveTo>
                <a:cubicBezTo>
                  <a:pt x="532489" y="322203"/>
                  <a:pt x="532246" y="321635"/>
                  <a:pt x="530380" y="322121"/>
                </a:cubicBezTo>
                <a:cubicBezTo>
                  <a:pt x="529406" y="322365"/>
                  <a:pt x="525835" y="323176"/>
                  <a:pt x="522508" y="323907"/>
                </a:cubicBezTo>
                <a:cubicBezTo>
                  <a:pt x="519181" y="324637"/>
                  <a:pt x="516179" y="325449"/>
                  <a:pt x="515935" y="325773"/>
                </a:cubicBezTo>
                <a:cubicBezTo>
                  <a:pt x="515611" y="326017"/>
                  <a:pt x="515124" y="327964"/>
                  <a:pt x="514880" y="330074"/>
                </a:cubicBezTo>
                <a:lnTo>
                  <a:pt x="514312" y="333889"/>
                </a:lnTo>
                <a:lnTo>
                  <a:pt x="522670" y="334213"/>
                </a:lnTo>
                <a:cubicBezTo>
                  <a:pt x="527296" y="334294"/>
                  <a:pt x="531678" y="334538"/>
                  <a:pt x="532489" y="334619"/>
                </a:cubicBezTo>
                <a:cubicBezTo>
                  <a:pt x="533869" y="334781"/>
                  <a:pt x="533950" y="334375"/>
                  <a:pt x="533463" y="330561"/>
                </a:cubicBezTo>
                <a:close/>
              </a:path>
            </a:pathLst>
          </a:custGeom>
          <a:solidFill>
            <a:srgbClr val="000000"/>
          </a:solidFill>
          <a:ln w="81" cap="flat">
            <a:noFill/>
            <a:prstDash val="solid"/>
            <a:miter/>
          </a:ln>
        </p:spPr>
        <p:txBody>
          <a:bodyPr rtlCol="0" anchor="ctr"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6881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B8F29-032C-BC6F-8B3B-CDFBD149C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LID4096" sz="8000" dirty="0">
                <a:solidFill>
                  <a:srgbClr val="FFFFFF"/>
                </a:solidFill>
              </a:rPr>
              <a:t>Summary and Future Directions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661552E-EF36-BA3D-E494-58A06F6D3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endParaRPr lang="LID4096" sz="200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E97EE-CF7C-48CB-4D0A-EFA54850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85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0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15A4-5188-786F-5ADA-8DBDF2D3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TLDR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13E80-96EF-1AF3-8AAD-A37E179F6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Type traits are an important tool for generic programming</a:t>
            </a:r>
          </a:p>
          <a:p>
            <a:r>
              <a:rPr lang="en-US" dirty="0"/>
              <a:t>They are mostly implemented via templates and/or compiler intrinsics</a:t>
            </a:r>
          </a:p>
          <a:p>
            <a:r>
              <a:rPr lang="en-US" dirty="0"/>
              <a:t>Template-based implementations are complicated and hard on the compiler</a:t>
            </a:r>
          </a:p>
          <a:p>
            <a:r>
              <a:rPr lang="en-US" dirty="0"/>
              <a:t>Static reflection is coming in C++26!</a:t>
            </a:r>
          </a:p>
          <a:p>
            <a:r>
              <a:rPr lang="en-US" dirty="0"/>
              <a:t>It will be value-based (std::meta::info) and initially will not include code injection</a:t>
            </a:r>
          </a:p>
          <a:p>
            <a:r>
              <a:rPr lang="en-US" dirty="0"/>
              <a:t>It includes multiple </a:t>
            </a:r>
            <a:r>
              <a:rPr lang="en-US" dirty="0" err="1"/>
              <a:t>metafunctions</a:t>
            </a:r>
            <a:r>
              <a:rPr lang="en-US" dirty="0"/>
              <a:t>, many of which directly mirror existing type traits</a:t>
            </a:r>
          </a:p>
          <a:p>
            <a:r>
              <a:rPr lang="en-US" dirty="0"/>
              <a:t>Which leads to those type traits apparently being trivially implementable via reflection</a:t>
            </a:r>
          </a:p>
          <a:p>
            <a:r>
              <a:rPr lang="en-US" dirty="0"/>
              <a:t>Instead of complicated templates and compiler intrinsics</a:t>
            </a:r>
          </a:p>
          <a:p>
            <a:r>
              <a:rPr lang="en-US" dirty="0"/>
              <a:t>Which begs the question…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323EC-D029-FB0F-387B-D4DBBBC1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A0ED-A418-411F-9375-1C3343BE2938}" type="slidenum">
              <a:rPr lang="LID4096" smtClean="0"/>
              <a:t>86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77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F3733-5D90-9F19-95E8-EC6EA1BC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2500">
                <a:effectLst/>
                <a:latin typeface="Calibri" panose="020F0502020204030204" pitchFamily="34" charset="0"/>
              </a:rPr>
              <a:t>Can we have standard library implementations completely independent from toolchains?</a:t>
            </a:r>
            <a:br>
              <a:rPr lang="en-US" sz="2500">
                <a:effectLst/>
                <a:latin typeface="Calibri" panose="020F0502020204030204" pitchFamily="34" charset="0"/>
              </a:rPr>
            </a:br>
            <a:endParaRPr lang="LID4096" sz="250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7B2F57-A03D-FB45-FC68-3B658A8F5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683339"/>
              </p:ext>
            </p:extLst>
          </p:nvPr>
        </p:nvGraphicFramePr>
        <p:xfrm>
          <a:off x="761802" y="2743200"/>
          <a:ext cx="4646905" cy="361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A72D9B5-0D77-A100-DB90-8FDCC5A593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7C6F-10BE-3FFD-1E5D-5DC777F4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87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9361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E6996-EB7F-1FF2-4380-998C312D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Key Takeaway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6FE6D-7935-0E8E-919C-33DF642D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88</a:t>
            </a:fld>
            <a:endParaRPr lang="LID4096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9FEBE033-897C-E318-5BA5-018B6FB432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67482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closeup of a key and a keyhole">
            <a:extLst>
              <a:ext uri="{FF2B5EF4-FFF2-40B4-BE49-F238E27FC236}">
                <a16:creationId xmlns:a16="http://schemas.microsoft.com/office/drawing/2014/main" id="{FCCA05CB-B6E3-C4B7-C6A1-3DA1AF193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39" y="1978542"/>
            <a:ext cx="1624341" cy="10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301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ar flying through the clouds&#10;&#10;AI-generated content may be incorrect.">
            <a:extLst>
              <a:ext uri="{FF2B5EF4-FFF2-40B4-BE49-F238E27FC236}">
                <a16:creationId xmlns:a16="http://schemas.microsoft.com/office/drawing/2014/main" id="{E62D8C21-C028-877A-23B8-45556F0F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7" name="Picture 6" descr="Lake and mountain">
            <a:extLst>
              <a:ext uri="{FF2B5EF4-FFF2-40B4-BE49-F238E27FC236}">
                <a16:creationId xmlns:a16="http://schemas.microsoft.com/office/drawing/2014/main" id="{9BF1E56C-905C-C76B-9DAD-0273C574CF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891" r="2" b="25029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65198-7B7C-D035-3C38-D17D6D5AF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09600"/>
            <a:ext cx="3992700" cy="3877197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Thank You for joining me in my reflections on the future!</a:t>
            </a:r>
            <a:endParaRPr lang="LID4096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148F5-0A58-AAC7-01E5-4A57D552D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89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384ABE-5F4C-B984-AADD-056D03B6C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79796B-D382-A72D-BE77-8D5A574F3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A6181-558B-5299-9E79-37E765747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B8DBB6-FD55-0C04-2341-473A6CEF5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7D4FC-C2B6-2EF6-6D4F-352BEBEDC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EC24E8-4282-8826-81AF-C0D611AB3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9719F-D735-0494-AADD-7DFC90683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1660-67A9-52B4-E0D4-FF52498F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Primary Type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20B4C-1709-4258-8A8E-EC3FE290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19A0ED-A418-411F-9375-1C3343BE293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E560489-75C1-46A8-1E55-312CBFAF446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286869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175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1783</Words>
  <Application>Microsoft Office PowerPoint</Application>
  <PresentationFormat>Widescreen</PresentationFormat>
  <Paragraphs>405</Paragraphs>
  <Slides>89</Slides>
  <Notes>88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Aptos</vt:lpstr>
      <vt:lpstr>Aptos Display</vt:lpstr>
      <vt:lpstr>Arial</vt:lpstr>
      <vt:lpstr>Calibri</vt:lpstr>
      <vt:lpstr>Office Theme</vt:lpstr>
      <vt:lpstr>PowerPoint Presentation</vt:lpstr>
      <vt:lpstr>Agenda</vt:lpstr>
      <vt:lpstr>Who am I</vt:lpstr>
      <vt:lpstr>Introduction to Type Traits</vt:lpstr>
      <vt:lpstr>PowerPoint Presentation</vt:lpstr>
      <vt:lpstr>PowerPoint Presentation</vt:lpstr>
      <vt:lpstr>PowerPoint Presentation</vt:lpstr>
      <vt:lpstr>Primary Type Categories</vt:lpstr>
      <vt:lpstr>Primary Type Categories</vt:lpstr>
      <vt:lpstr>Composite Type Categories</vt:lpstr>
      <vt:lpstr>Type Properties</vt:lpstr>
      <vt:lpstr>Supported Operations</vt:lpstr>
      <vt:lpstr>Type Relationships</vt:lpstr>
      <vt:lpstr>Type Transformations</vt:lpstr>
      <vt:lpstr>Notes</vt:lpstr>
      <vt:lpstr>Overall Implementation Strategies</vt:lpstr>
      <vt:lpstr>Template-based Implementations </vt:lpstr>
      <vt:lpstr>Basic Building Blocks: integral_constant, bool_constant enable_if</vt:lpstr>
      <vt:lpstr>std::integral_constant </vt:lpstr>
      <vt:lpstr>std::integral_constant </vt:lpstr>
      <vt:lpstr>std::integral_constant </vt:lpstr>
      <vt:lpstr>std::enable_if </vt:lpstr>
      <vt:lpstr>std::enable_if </vt:lpstr>
      <vt:lpstr>std::enable_if </vt:lpstr>
      <vt:lpstr>PowerPoint Presentation</vt:lpstr>
      <vt:lpstr>Implementing helper variable templates </vt:lpstr>
      <vt:lpstr>Structs</vt:lpstr>
      <vt:lpstr>std::is_null_pointer (gcc)</vt:lpstr>
      <vt:lpstr>std::is_signed  (gcc)</vt:lpstr>
      <vt:lpstr>std::bool_constant  (gcc)</vt:lpstr>
      <vt:lpstr>Variables</vt:lpstr>
      <vt:lpstr>std::is_const (msvc)</vt:lpstr>
      <vt:lpstr>Type Traits Implemented via Compiler Internals  </vt:lpstr>
      <vt:lpstr>Some code from the 3 big compilers/libraries</vt:lpstr>
      <vt:lpstr>clang (std::is_const)</vt:lpstr>
      <vt:lpstr>clang (std::is_enunm)</vt:lpstr>
      <vt:lpstr>gcc </vt:lpstr>
      <vt:lpstr>gcc</vt:lpstr>
      <vt:lpstr>msvc</vt:lpstr>
      <vt:lpstr>msvc (is_member_function_pointer)</vt:lpstr>
      <vt:lpstr>And this is what _Is_memfunptr looks like…</vt:lpstr>
      <vt:lpstr>Some Graphs</vt:lpstr>
      <vt:lpstr>MSVC</vt:lpstr>
      <vt:lpstr>MSVC</vt:lpstr>
      <vt:lpstr>MSVC</vt:lpstr>
      <vt:lpstr>MSVC</vt:lpstr>
      <vt:lpstr>MSVC</vt:lpstr>
      <vt:lpstr>MSVC</vt:lpstr>
      <vt:lpstr>CLANG (libcxx)</vt:lpstr>
      <vt:lpstr>CLANG (libcxx)</vt:lpstr>
      <vt:lpstr>CLANG (libcxx)</vt:lpstr>
      <vt:lpstr>CLANG (libcxx)</vt:lpstr>
      <vt:lpstr>CLANG (libcxx)</vt:lpstr>
      <vt:lpstr>CLANG (libcxx)</vt:lpstr>
      <vt:lpstr>GCC (libstd)</vt:lpstr>
      <vt:lpstr>GCC (libstd)</vt:lpstr>
      <vt:lpstr>GCC (libstd)</vt:lpstr>
      <vt:lpstr>GCC (libstd)</vt:lpstr>
      <vt:lpstr>GCC (libstd)</vt:lpstr>
      <vt:lpstr>GCC (libstd)</vt:lpstr>
      <vt:lpstr>Comparative Analysis</vt:lpstr>
      <vt:lpstr>MSVC</vt:lpstr>
      <vt:lpstr>CLANG (libcxx)</vt:lpstr>
      <vt:lpstr>GCC (libstd)</vt:lpstr>
      <vt:lpstr>Assumptions and Caveats</vt:lpstr>
      <vt:lpstr>Cross-Toolchain Supporrt</vt:lpstr>
      <vt:lpstr>Current drawbacks and limitations</vt:lpstr>
      <vt:lpstr>Static Reflection</vt:lpstr>
      <vt:lpstr>PowerPoint Presentation</vt:lpstr>
      <vt:lpstr>Current State</vt:lpstr>
      <vt:lpstr>Current State</vt:lpstr>
      <vt:lpstr>std::meta::info</vt:lpstr>
      <vt:lpstr>std::meta::info</vt:lpstr>
      <vt:lpstr>Some Examples from P2996</vt:lpstr>
      <vt:lpstr>Some Examples from P2996</vt:lpstr>
      <vt:lpstr>Some Examples from P2996</vt:lpstr>
      <vt:lpstr>Some Examples from P2996</vt:lpstr>
      <vt:lpstr>The Discarded Candidate – Type-Based Reflection</vt:lpstr>
      <vt:lpstr>Reflection and Type Traits</vt:lpstr>
      <vt:lpstr>PowerPoint Presentation</vt:lpstr>
      <vt:lpstr>Perhaps… Probably… Mostly…</vt:lpstr>
      <vt:lpstr>PowerPoint Presentation</vt:lpstr>
      <vt:lpstr>PowerPoint Presentation</vt:lpstr>
      <vt:lpstr>Should we implement all type traits based on reflection?</vt:lpstr>
      <vt:lpstr>Summary and Future Directions</vt:lpstr>
      <vt:lpstr>TLDR</vt:lpstr>
      <vt:lpstr>Can we have standard library implementations completely independent from toolchains? </vt:lpstr>
      <vt:lpstr>Key Takeaway</vt:lpstr>
      <vt:lpstr>Thank You for joining me in my reflections on the future!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2025-02-28T15:51:43Z</dcterms:created>
  <dcterms:modified xsi:type="dcterms:W3CDTF">2025-02-28T15:52:16Z</dcterms:modified>
</cp:coreProperties>
</file>